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Layouts/slideLayout39.xml" ContentType="application/vnd.openxmlformats-officedocument.presentationml.slideLayout+xml"/>
  <Override PartName="/ppt/slideLayouts/slideLayout57.xml" ContentType="application/vnd.openxmlformats-officedocument.presentationml.slideLayout+xml"/>
  <Override PartName="/ppt/theme/theme5.xml" ContentType="application/vnd.openxmlformats-officedocument.theme+xml"/>
  <Override PartName="/ppt/tags/tag8.xml" ContentType="application/vnd.openxmlformats-officedocument.presentationml.tags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46.xml" ContentType="application/vnd.openxmlformats-officedocument.presentationml.slideLayout+xml"/>
  <Override PartName="/ppt/tags/tag4.xml" ContentType="application/vnd.openxmlformats-officedocument.presentationml.tags+xml"/>
  <Override PartName="/ppt/slideLayouts/slideLayout64.xml" ContentType="application/vnd.openxmlformats-officedocument.presentationml.slideLayout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53.xml" ContentType="application/vnd.openxmlformats-officedocument.presentationml.slideLayout+xml"/>
  <Default Extension="xml" ContentType="application/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60.xml" ContentType="application/vnd.openxmlformats-officedocument.presentationml.slideLayout+xml"/>
  <Override PartName="/ppt/tableStyles.xml" ContentType="application/vnd.openxmlformats-officedocument.presentationml.tableStyles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Masters/slideMaster8.xml" ContentType="application/vnd.openxmlformats-officedocument.presentationml.slideMaster+xml"/>
  <Override PartName="/ppt/slideMasters/slideMaster6.xml" ContentType="application/vnd.openxmlformats-officedocument.presentationml.slideMaster+xml"/>
  <Override PartName="/ppt/theme/theme8.xml" ContentType="application/vnd.openxmlformats-officedocument.theme+xml"/>
  <Override PartName="/ppt/notesSlides/notesSlide7.xml" ContentType="application/vnd.openxmlformats-officedocument.presentationml.notesSlide+xml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heme/theme6.xml" ContentType="application/vnd.openxmlformats-officedocument.theme+xml"/>
  <Override PartName="/ppt/theme/theme10.xml" ContentType="application/vnd.openxmlformats-officedocument.theme+xml"/>
  <Override PartName="/ppt/notesSlides/notesSlide5.xml" ContentType="application/vnd.openxmlformats-officedocument.presentationml.notesSlide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49.xml" ContentType="application/vnd.openxmlformats-officedocument.presentationml.slideLayout+xml"/>
  <Override PartName="/ppt/theme/theme4.xml" ContentType="application/vnd.openxmlformats-officedocument.theme+xml"/>
  <Override PartName="/ppt/slideLayouts/slideLayout58.xml" ContentType="application/vnd.openxmlformats-officedocument.presentationml.slideLayout+xml"/>
  <Override PartName="/ppt/tags/tag7.xml" ContentType="application/vnd.openxmlformats-officedocument.presentationml.tags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56.xml" ContentType="application/vnd.openxmlformats-officedocument.presentationml.slideLayout+xml"/>
  <Override PartName="/ppt/tags/tag5.xml" ContentType="application/vnd.openxmlformats-officedocument.presentationml.tags+xml"/>
  <Override PartName="/ppt/slideLayouts/slideLayout65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Default Extension="jpeg" ContentType="image/jpeg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63.xml" ContentType="application/vnd.openxmlformats-officedocument.presentationml.slideLayout+xml"/>
  <Override PartName="/ppt/tags/tag3.xml" ContentType="application/vnd.openxmlformats-officedocument.presentationml.tag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61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Masters/slideMaster7.xml" ContentType="application/vnd.openxmlformats-officedocument.presentationml.slideMaster+xml"/>
  <Override PartName="/ppt/theme/theme9.xml" ContentType="application/vnd.openxmlformats-officedocument.theme+xml"/>
  <Override PartName="/ppt/notesSlides/notesSlide6.xml" ContentType="application/vnd.openxmlformats-officedocument.presentationml.notesSlide+xml"/>
  <Override PartName="/ppt/slideMasters/slideMaster5.xml" ContentType="application/vnd.openxmlformats-officedocument.presentationml.slideMaster+xml"/>
  <Override PartName="/ppt/handoutMasters/handoutMaster1.xml" ContentType="application/vnd.openxmlformats-officedocument.presentationml.handoutMaster+xml"/>
  <Override PartName="/ppt/slideLayouts/slideLayout59.xml" ContentType="application/vnd.openxmlformats-officedocument.presentationml.slideLayout+xml"/>
  <Override PartName="/ppt/theme/theme7.xml" ContentType="application/vnd.openxmlformats-officedocument.them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tags/tag6.xml" ContentType="application/vnd.openxmlformats-officedocument.presentationml.tags+xml"/>
  <Override PartName="/ppt/slideLayouts/slideLayout66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3.xml" ContentType="application/vnd.openxmlformats-officedocument.theme+xml"/>
  <Override PartName="/ppt/slideLayouts/slideLayout55.xml" ContentType="application/vnd.openxmlformats-officedocument.presentationml.slideLayout+xml"/>
  <Override PartName="/ppt/slides/slide2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Default Extension="wmf" ContentType="image/x-wmf"/>
  <Override PartName="/ppt/slideLayouts/slideLayout44.xml" ContentType="application/vnd.openxmlformats-officedocument.presentationml.slideLayout+xml"/>
  <Override PartName="/ppt/slideLayouts/slideLayout62.xml" ContentType="application/vnd.openxmlformats-officedocument.presentationml.slideLayout+xml"/>
  <Override PartName="/ppt/tags/tag2.xml" ContentType="application/vnd.openxmlformats-officedocument.presentationml.tags+xml"/>
  <Default Extension="rels" ContentType="application/vnd.openxmlformats-package.relationships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4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4" r:id="rId1"/>
    <p:sldMasterId id="2147483865" r:id="rId2"/>
    <p:sldMasterId id="2147483915" r:id="rId3"/>
    <p:sldMasterId id="2147483927" r:id="rId4"/>
    <p:sldMasterId id="2147483939" r:id="rId5"/>
    <p:sldMasterId id="2147484704" r:id="rId6"/>
    <p:sldMasterId id="2147484706" r:id="rId7"/>
    <p:sldMasterId id="2147484708" r:id="rId8"/>
  </p:sldMasterIdLst>
  <p:notesMasterIdLst>
    <p:notesMasterId r:id="rId16"/>
  </p:notesMasterIdLst>
  <p:handoutMasterIdLst>
    <p:handoutMasterId r:id="rId17"/>
  </p:handoutMasterIdLst>
  <p:sldIdLst>
    <p:sldId id="257" r:id="rId9"/>
    <p:sldId id="623" r:id="rId10"/>
    <p:sldId id="561" r:id="rId11"/>
    <p:sldId id="625" r:id="rId12"/>
    <p:sldId id="626" r:id="rId13"/>
    <p:sldId id="624" r:id="rId14"/>
    <p:sldId id="570" r:id="rId15"/>
  </p:sldIdLst>
  <p:sldSz cx="9144000" cy="6858000" type="screen4x3"/>
  <p:notesSz cx="6797675" cy="987425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1400" b="1" kern="1200">
        <a:solidFill>
          <a:srgbClr val="000000"/>
        </a:solidFill>
        <a:latin typeface="Arial" charset="0"/>
        <a:ea typeface="MS PGothic" pitchFamily="34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400" b="1" kern="1200">
        <a:solidFill>
          <a:srgbClr val="000000"/>
        </a:solidFill>
        <a:latin typeface="Arial" charset="0"/>
        <a:ea typeface="MS PGothic" pitchFamily="34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400" b="1" kern="1200">
        <a:solidFill>
          <a:srgbClr val="000000"/>
        </a:solidFill>
        <a:latin typeface="Arial" charset="0"/>
        <a:ea typeface="MS PGothic" pitchFamily="34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400" b="1" kern="1200">
        <a:solidFill>
          <a:srgbClr val="000000"/>
        </a:solidFill>
        <a:latin typeface="Arial" charset="0"/>
        <a:ea typeface="MS PGothic" pitchFamily="34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400" b="1" kern="1200">
        <a:solidFill>
          <a:srgbClr val="000000"/>
        </a:solidFill>
        <a:latin typeface="Arial" charset="0"/>
        <a:ea typeface="MS PGothic" pitchFamily="34" charset="-128"/>
        <a:cs typeface="+mn-cs"/>
      </a:defRPr>
    </a:lvl5pPr>
    <a:lvl6pPr marL="2286000" algn="l" defTabSz="914400" rtl="0" eaLnBrk="1" latinLnBrk="0" hangingPunct="1">
      <a:defRPr sz="1400" b="1" kern="1200">
        <a:solidFill>
          <a:srgbClr val="000000"/>
        </a:solidFill>
        <a:latin typeface="Arial" charset="0"/>
        <a:ea typeface="MS PGothic" pitchFamily="34" charset="-128"/>
        <a:cs typeface="+mn-cs"/>
      </a:defRPr>
    </a:lvl6pPr>
    <a:lvl7pPr marL="2743200" algn="l" defTabSz="914400" rtl="0" eaLnBrk="1" latinLnBrk="0" hangingPunct="1">
      <a:defRPr sz="1400" b="1" kern="1200">
        <a:solidFill>
          <a:srgbClr val="000000"/>
        </a:solidFill>
        <a:latin typeface="Arial" charset="0"/>
        <a:ea typeface="MS PGothic" pitchFamily="34" charset="-128"/>
        <a:cs typeface="+mn-cs"/>
      </a:defRPr>
    </a:lvl7pPr>
    <a:lvl8pPr marL="3200400" algn="l" defTabSz="914400" rtl="0" eaLnBrk="1" latinLnBrk="0" hangingPunct="1">
      <a:defRPr sz="1400" b="1" kern="1200">
        <a:solidFill>
          <a:srgbClr val="000000"/>
        </a:solidFill>
        <a:latin typeface="Arial" charset="0"/>
        <a:ea typeface="MS PGothic" pitchFamily="34" charset="-128"/>
        <a:cs typeface="+mn-cs"/>
      </a:defRPr>
    </a:lvl8pPr>
    <a:lvl9pPr marL="3657600" algn="l" defTabSz="914400" rtl="0" eaLnBrk="1" latinLnBrk="0" hangingPunct="1">
      <a:defRPr sz="1400" b="1" kern="1200">
        <a:solidFill>
          <a:srgbClr val="000000"/>
        </a:solidFill>
        <a:latin typeface="Arial" charset="0"/>
        <a:ea typeface="MS PGothic" pitchFamily="34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CB8004"/>
    <a:srgbClr val="BD92DE"/>
    <a:srgbClr val="00B0F0"/>
    <a:srgbClr val="0078D2"/>
    <a:srgbClr val="0996FF"/>
    <a:srgbClr val="ECA2C5"/>
    <a:srgbClr val="9A57CD"/>
    <a:srgbClr val="96E2F4"/>
    <a:srgbClr val="FFFF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39" autoAdjust="0"/>
    <p:restoredTop sz="81136" autoAdjust="0"/>
  </p:normalViewPr>
  <p:slideViewPr>
    <p:cSldViewPr snapToObjects="1">
      <p:cViewPr>
        <p:scale>
          <a:sx n="75" d="100"/>
          <a:sy n="75" d="100"/>
        </p:scale>
        <p:origin x="-1812" y="-882"/>
      </p:cViewPr>
      <p:guideLst>
        <p:guide orient="horz" pos="3204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Objects="1">
      <p:cViewPr varScale="1">
        <p:scale>
          <a:sx n="68" d="100"/>
          <a:sy n="68" d="100"/>
        </p:scale>
        <p:origin x="-2838" y="-96"/>
      </p:cViewPr>
      <p:guideLst>
        <p:guide orient="horz" pos="3110"/>
        <p:guide pos="2141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5.xml"/><Relationship Id="rId1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tableStyles" Target="tableStyles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4.xml"/><Relationship Id="rId17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3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7.xml"/><Relationship Id="rId10" Type="http://schemas.openxmlformats.org/officeDocument/2006/relationships/slide" Target="slides/slide2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1.xml"/><Relationship Id="rId14" Type="http://schemas.openxmlformats.org/officeDocument/2006/relationships/slide" Target="slides/slide6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31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065" cy="4932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695" tIns="45847" rIns="91695" bIns="45847" numCol="1" anchor="t" anchorCtr="0" compatLnSpc="1">
            <a:prstTxWarp prst="textNoShape">
              <a:avLst/>
            </a:prstTxWarp>
          </a:bodyPr>
          <a:lstStyle>
            <a:lvl1pPr algn="l">
              <a:defRPr sz="1200" b="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3315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0092" y="0"/>
            <a:ext cx="2946065" cy="4932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695" tIns="45847" rIns="91695" bIns="45847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3315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77934"/>
            <a:ext cx="2946065" cy="4947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695" tIns="45847" rIns="91695" bIns="45847" numCol="1" anchor="b" anchorCtr="0" compatLnSpc="1">
            <a:prstTxWarp prst="textNoShape">
              <a:avLst/>
            </a:prstTxWarp>
          </a:bodyPr>
          <a:lstStyle>
            <a:lvl1pPr algn="l">
              <a:defRPr sz="1200" b="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3315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0092" y="9377934"/>
            <a:ext cx="2946065" cy="4947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695" tIns="45847" rIns="91695" bIns="45847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</a:lstStyle>
          <a:p>
            <a:pPr>
              <a:defRPr/>
            </a:pPr>
            <a:fld id="{FE8E8EF3-E7FD-4658-811E-8E077074CEE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065" cy="4932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695" tIns="45847" rIns="91695" bIns="45847" numCol="1" anchor="t" anchorCtr="0" compatLnSpc="1">
            <a:prstTxWarp prst="textNoShape">
              <a:avLst/>
            </a:prstTxWarp>
          </a:bodyPr>
          <a:lstStyle>
            <a:lvl1pPr algn="l">
              <a:defRPr sz="1200" b="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782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0092" y="0"/>
            <a:ext cx="2946065" cy="4932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695" tIns="45847" rIns="91695" bIns="45847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301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30275" y="739775"/>
            <a:ext cx="4937125" cy="370363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782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160" y="4688968"/>
            <a:ext cx="5439355" cy="44454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695" tIns="45847" rIns="91695" bIns="4584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7783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77934"/>
            <a:ext cx="2946065" cy="4947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695" tIns="45847" rIns="91695" bIns="45847" numCol="1" anchor="b" anchorCtr="0" compatLnSpc="1">
            <a:prstTxWarp prst="textNoShape">
              <a:avLst/>
            </a:prstTxWarp>
          </a:bodyPr>
          <a:lstStyle>
            <a:lvl1pPr algn="l">
              <a:defRPr sz="1200" b="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783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0092" y="9377934"/>
            <a:ext cx="2946065" cy="4947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695" tIns="45847" rIns="91695" bIns="45847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</a:lstStyle>
          <a:p>
            <a:pPr>
              <a:defRPr/>
            </a:pPr>
            <a:fld id="{63B623E1-F7EA-430F-99BC-7B9550882BB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100" charset="0"/>
        <a:ea typeface="MS PGothic" pitchFamily="34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100" charset="0"/>
        <a:ea typeface="MS PGothic" pitchFamily="34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100" charset="0"/>
        <a:ea typeface="MS PGothic" pitchFamily="34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100" charset="0"/>
        <a:ea typeface="MS PGothic" pitchFamily="34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100" charset="0"/>
        <a:ea typeface="MS PGothic" pitchFamily="34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AE8E369-4844-4E87-B00D-6202FD2C014A}" type="slidenum">
              <a:rPr lang="en-GB" smtClean="0"/>
              <a:pPr/>
              <a:t>1</a:t>
            </a:fld>
            <a:endParaRPr lang="en-GB" dirty="0" smtClean="0"/>
          </a:p>
        </p:txBody>
      </p:sp>
      <p:sp>
        <p:nvSpPr>
          <p:cNvPr id="440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0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30275" y="741363"/>
            <a:ext cx="4935538" cy="3702050"/>
          </a:xfrm>
          <a:ln/>
        </p:spPr>
      </p:sp>
      <p:sp>
        <p:nvSpPr>
          <p:cNvPr id="52227" name="Notes Placeholder 2"/>
          <p:cNvSpPr>
            <a:spLocks noGrp="1"/>
          </p:cNvSpPr>
          <p:nvPr>
            <p:ph type="body" idx="1"/>
          </p:nvPr>
        </p:nvSpPr>
        <p:spPr>
          <a:xfrm>
            <a:off x="680679" y="4688967"/>
            <a:ext cx="5436317" cy="4443872"/>
          </a:xfrm>
          <a:noFill/>
          <a:ln/>
        </p:spPr>
        <p:txBody>
          <a:bodyPr lIns="91692" tIns="45846" rIns="91692" bIns="45846"/>
          <a:lstStyle/>
          <a:p>
            <a:endParaRPr lang="en-US" smtClean="0">
              <a:latin typeface="Arial" charset="0"/>
            </a:endParaRPr>
          </a:p>
          <a:p>
            <a:pPr>
              <a:buFontTx/>
              <a:buChar char="-"/>
            </a:pPr>
            <a:endParaRPr lang="en-US" smtClean="0">
              <a:latin typeface="Arial" charset="0"/>
            </a:endParaRPr>
          </a:p>
          <a:p>
            <a:pPr>
              <a:buFontTx/>
              <a:buChar char="-"/>
            </a:pPr>
            <a:endParaRPr lang="en-US" smtClean="0">
              <a:latin typeface="Arial" charset="0"/>
            </a:endParaRPr>
          </a:p>
        </p:txBody>
      </p:sp>
      <p:sp>
        <p:nvSpPr>
          <p:cNvPr id="52228" name="Slide Number Placeholder 3"/>
          <p:cNvSpPr txBox="1">
            <a:spLocks noGrp="1"/>
          </p:cNvSpPr>
          <p:nvPr/>
        </p:nvSpPr>
        <p:spPr bwMode="auto">
          <a:xfrm>
            <a:off x="3850092" y="9379466"/>
            <a:ext cx="2946065" cy="4932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692" tIns="45846" rIns="91692" bIns="45846" anchor="b"/>
          <a:lstStyle/>
          <a:p>
            <a:pPr algn="r" defTabSz="917546"/>
            <a:fld id="{F4468270-7429-4D3A-9845-39B4BDF38901}" type="slidenum">
              <a:rPr lang="en-GB" sz="1300" b="0">
                <a:solidFill>
                  <a:schemeClr val="tx1"/>
                </a:solidFill>
              </a:rPr>
              <a:pPr algn="r" defTabSz="917546"/>
              <a:t>2</a:t>
            </a:fld>
            <a:endParaRPr lang="en-GB" sz="1300" b="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608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>
              <a:latin typeface="Arial" charset="0"/>
            </a:endParaRPr>
          </a:p>
        </p:txBody>
      </p:sp>
      <p:sp>
        <p:nvSpPr>
          <p:cNvPr id="4608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62451D7-7D34-4DBF-8A39-D942B9F7BAD4}" type="slidenum">
              <a:rPr lang="en-GB" smtClean="0"/>
              <a:pPr/>
              <a:t>3</a:t>
            </a:fld>
            <a:endParaRPr lang="en-GB" dirty="0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608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>
              <a:latin typeface="Arial" charset="0"/>
            </a:endParaRPr>
          </a:p>
        </p:txBody>
      </p:sp>
      <p:sp>
        <p:nvSpPr>
          <p:cNvPr id="4608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62451D7-7D34-4DBF-8A39-D942B9F7BAD4}" type="slidenum">
              <a:rPr lang="en-GB" smtClean="0"/>
              <a:pPr/>
              <a:t>4</a:t>
            </a:fld>
            <a:endParaRPr lang="en-GB" dirty="0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608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>
              <a:latin typeface="Arial" charset="0"/>
            </a:endParaRPr>
          </a:p>
        </p:txBody>
      </p:sp>
      <p:sp>
        <p:nvSpPr>
          <p:cNvPr id="4608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62451D7-7D34-4DBF-8A39-D942B9F7BAD4}" type="slidenum">
              <a:rPr lang="en-GB" smtClean="0"/>
              <a:pPr/>
              <a:t>5</a:t>
            </a:fld>
            <a:endParaRPr lang="en-GB" dirty="0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608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>
              <a:latin typeface="Arial" charset="0"/>
            </a:endParaRPr>
          </a:p>
        </p:txBody>
      </p:sp>
      <p:sp>
        <p:nvSpPr>
          <p:cNvPr id="4608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62451D7-7D34-4DBF-8A39-D942B9F7BAD4}" type="slidenum">
              <a:rPr lang="en-GB" smtClean="0"/>
              <a:pPr/>
              <a:t>6</a:t>
            </a:fld>
            <a:endParaRPr lang="en-GB" dirty="0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7"/>
          <p:cNvSpPr txBox="1">
            <a:spLocks noGrp="1" noChangeArrowheads="1"/>
          </p:cNvSpPr>
          <p:nvPr/>
        </p:nvSpPr>
        <p:spPr bwMode="auto">
          <a:xfrm>
            <a:off x="3851613" y="9376403"/>
            <a:ext cx="2943025" cy="490189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238" tIns="46924" rIns="90238" bIns="46924" anchor="b"/>
          <a:lstStyle/>
          <a:p>
            <a:pPr algn="r" defTabSz="450326">
              <a:buClr>
                <a:srgbClr val="000000"/>
              </a:buClr>
              <a:buSzPct val="100000"/>
              <a:tabLst>
                <a:tab pos="725100" algn="l"/>
                <a:tab pos="1450198" algn="l"/>
                <a:tab pos="2176823" algn="l"/>
                <a:tab pos="2901923" algn="l"/>
              </a:tabLst>
            </a:pPr>
            <a:fld id="{16EEFB28-AD08-4717-909B-D92C078E0B17}" type="slidenum">
              <a:rPr lang="en-GB" sz="1300"/>
              <a:pPr algn="r" defTabSz="450326">
                <a:buClr>
                  <a:srgbClr val="000000"/>
                </a:buClr>
                <a:buSzPct val="100000"/>
                <a:tabLst>
                  <a:tab pos="725100" algn="l"/>
                  <a:tab pos="1450198" algn="l"/>
                  <a:tab pos="2176823" algn="l"/>
                  <a:tab pos="2901923" algn="l"/>
                </a:tabLst>
              </a:pPr>
              <a:t>7</a:t>
            </a:fld>
            <a:endParaRPr lang="en-GB" sz="1300" dirty="0"/>
          </a:p>
        </p:txBody>
      </p:sp>
      <p:sp>
        <p:nvSpPr>
          <p:cNvPr id="624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33450" y="741363"/>
            <a:ext cx="4929188" cy="3698875"/>
          </a:xfrm>
          <a:ln/>
        </p:spPr>
      </p:sp>
      <p:sp>
        <p:nvSpPr>
          <p:cNvPr id="2355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0679" y="4688967"/>
            <a:ext cx="5434798" cy="4439277"/>
          </a:xfrm>
          <a:ln/>
        </p:spPr>
        <p:txBody>
          <a:bodyPr lIns="90238" tIns="46924" rIns="90238" bIns="46924"/>
          <a:lstStyle/>
          <a:p>
            <a:pPr marL="343809" indent="-343809" defTabSz="803812" eaLnBrk="1" hangingPunct="1">
              <a:defRPr/>
            </a:pPr>
            <a:r>
              <a:rPr lang="en-GB" dirty="0" smtClean="0"/>
              <a:t>For the benefit of the embedded developer</a:t>
            </a:r>
          </a:p>
          <a:p>
            <a:pPr marL="343809" indent="-343809" defTabSz="803812" eaLnBrk="1" hangingPunct="1">
              <a:defRPr/>
            </a:pPr>
            <a:r>
              <a:rPr lang="en-GB" dirty="0" smtClean="0"/>
              <a:t>- Reduce Complexity</a:t>
            </a:r>
          </a:p>
          <a:p>
            <a:pPr marL="343809" indent="-343809" defTabSz="803812" eaLnBrk="1" hangingPunct="1">
              <a:lnSpc>
                <a:spcPct val="120000"/>
              </a:lnSpc>
              <a:defRPr/>
            </a:pPr>
            <a:r>
              <a:rPr lang="en-GB" dirty="0" smtClean="0"/>
              <a:t>- Provide Industry-Wide Programming Standards</a:t>
            </a:r>
          </a:p>
          <a:p>
            <a:pPr marL="343809" indent="-343809" defTabSz="803812" eaLnBrk="1" hangingPunct="1">
              <a:lnSpc>
                <a:spcPct val="120000"/>
              </a:lnSpc>
              <a:defRPr/>
            </a:pPr>
            <a:r>
              <a:rPr lang="en-GB" dirty="0" smtClean="0"/>
              <a:t>- Support Partnerships and Innovation</a:t>
            </a:r>
          </a:p>
          <a:p>
            <a:pPr>
              <a:defRPr/>
            </a:pPr>
            <a:endParaRPr lang="en-US" dirty="0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1.xml.rels><?xml version="1.0" encoding="UTF-8" standalone="yes"?>
<Relationships xmlns="http://schemas.openxmlformats.org/package/2006/relationships"><Relationship Id="rId3" Type="http://schemas.openxmlformats.org/officeDocument/2006/relationships/tags" Target="../tags/tag10.xml"/><Relationship Id="rId2" Type="http://schemas.openxmlformats.org/officeDocument/2006/relationships/tags" Target="../tags/tag9.xml"/><Relationship Id="rId1" Type="http://schemas.openxmlformats.org/officeDocument/2006/relationships/tags" Target="../tags/tag8.xml"/><Relationship Id="rId5" Type="http://schemas.openxmlformats.org/officeDocument/2006/relationships/image" Target="../media/image11.jpeg"/><Relationship Id="rId4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Master" Target="../slideMasters/slideMaster7.xml"/></Relationships>
</file>

<file path=ppt/slideLayouts/_rels/slideLayout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Master" Target="../slideMasters/slideMaster8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5" descr="combined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4757738"/>
            <a:ext cx="9144000" cy="210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30"/>
          <p:cNvSpPr>
            <a:spLocks noChangeArrowheads="1"/>
          </p:cNvSpPr>
          <p:nvPr/>
        </p:nvSpPr>
        <p:spPr bwMode="auto">
          <a:xfrm>
            <a:off x="257175" y="6621463"/>
            <a:ext cx="427038" cy="23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r">
              <a:defRPr/>
            </a:pPr>
            <a:fld id="{630F1C1F-DCE1-46BB-9C06-8528C126AF19}" type="slidenum">
              <a:rPr lang="en-GB" sz="900">
                <a:solidFill>
                  <a:schemeClr val="bg1"/>
                </a:solidFill>
              </a:rPr>
              <a:pPr algn="r">
                <a:defRPr/>
              </a:pPr>
              <a:t>‹#›</a:t>
            </a:fld>
            <a:endParaRPr lang="en-GB" sz="900">
              <a:solidFill>
                <a:schemeClr val="bg1"/>
              </a:solidFill>
            </a:endParaRPr>
          </a:p>
        </p:txBody>
      </p:sp>
      <p:sp>
        <p:nvSpPr>
          <p:cNvPr id="97283" name="Rectangle 3"/>
          <p:cNvSpPr>
            <a:spLocks noGrp="1" noChangeArrowheads="1"/>
          </p:cNvSpPr>
          <p:nvPr>
            <p:ph type="ctrTitle"/>
          </p:nvPr>
        </p:nvSpPr>
        <p:spPr>
          <a:xfrm>
            <a:off x="927100" y="2058988"/>
            <a:ext cx="7337425" cy="1411287"/>
          </a:xfrm>
        </p:spPr>
        <p:txBody>
          <a:bodyPr wrap="square" anchor="t"/>
          <a:lstStyle>
            <a:lvl1pPr algn="ctr">
              <a:defRPr sz="46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9728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216025" y="3673475"/>
            <a:ext cx="6711950" cy="14605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00850" y="7938"/>
            <a:ext cx="2193925" cy="63722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7488" y="7938"/>
            <a:ext cx="6430962" cy="63722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7963" y="0"/>
            <a:ext cx="8936037" cy="8382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233363" y="906463"/>
            <a:ext cx="4378325" cy="54737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764088" y="906463"/>
            <a:ext cx="4379912" cy="26606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764088" y="3719513"/>
            <a:ext cx="4379912" cy="26606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AndChart">
  <p:cSld name="Title, Text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8" descr="combinedfooter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4757738"/>
            <a:ext cx="9144000" cy="210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Line 4"/>
          <p:cNvSpPr>
            <a:spLocks noChangeShapeType="1"/>
          </p:cNvSpPr>
          <p:nvPr/>
        </p:nvSpPr>
        <p:spPr bwMode="auto">
          <a:xfrm>
            <a:off x="342900" y="787400"/>
            <a:ext cx="8801100" cy="0"/>
          </a:xfrm>
          <a:prstGeom prst="line">
            <a:avLst/>
          </a:prstGeom>
          <a:noFill/>
          <a:ln w="12700">
            <a:solidFill>
              <a:schemeClr val="folHlink"/>
            </a:solidFill>
            <a:round/>
            <a:headEnd/>
            <a:tailEnd/>
          </a:ln>
          <a:effectLst/>
        </p:spPr>
        <p:txBody>
          <a:bodyPr lIns="80167" tIns="40084" rIns="80167" bIns="40084"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7" name="Text Box 23"/>
          <p:cNvSpPr txBox="1">
            <a:spLocks noChangeArrowheads="1"/>
          </p:cNvSpPr>
          <p:nvPr/>
        </p:nvSpPr>
        <p:spPr bwMode="auto">
          <a:xfrm>
            <a:off x="2741613" y="6646863"/>
            <a:ext cx="1350962" cy="201612"/>
          </a:xfrm>
          <a:prstGeom prst="rect">
            <a:avLst/>
          </a:prstGeom>
          <a:noFill/>
          <a:ln w="38100" algn="ctr">
            <a:noFill/>
            <a:miter lim="800000"/>
            <a:headEnd/>
            <a:tailEnd/>
          </a:ln>
          <a:effectLst/>
        </p:spPr>
        <p:txBody>
          <a:bodyPr lIns="80167" tIns="40084" rIns="80167" bIns="40084">
            <a:spAutoFit/>
          </a:bodyPr>
          <a:lstStyle/>
          <a:p>
            <a:pPr algn="ctr" defTabSz="801688" eaLnBrk="0" fontAlgn="ctr" hangingPunct="0">
              <a:lnSpc>
                <a:spcPct val="80000"/>
              </a:lnSpc>
              <a:spcBef>
                <a:spcPct val="50000"/>
              </a:spcBef>
              <a:buClr>
                <a:schemeClr val="bg2"/>
              </a:buClr>
              <a:buSzPct val="125000"/>
              <a:buFont typeface="Wingdings" pitchFamily="2" charset="2"/>
              <a:buNone/>
              <a:defRPr/>
            </a:pPr>
            <a:r>
              <a:rPr lang="en-GB" sz="1000">
                <a:solidFill>
                  <a:schemeClr val="bg1"/>
                </a:solidFill>
              </a:rPr>
              <a:t>CONFIDENTIAL</a:t>
            </a:r>
          </a:p>
        </p:txBody>
      </p:sp>
      <p:sp>
        <p:nvSpPr>
          <p:cNvPr id="8" name="Rectangle 28"/>
          <p:cNvSpPr>
            <a:spLocks noChangeArrowheads="1"/>
          </p:cNvSpPr>
          <p:nvPr/>
        </p:nvSpPr>
        <p:spPr bwMode="auto">
          <a:xfrm>
            <a:off x="257175" y="6621463"/>
            <a:ext cx="427038" cy="23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r">
              <a:defRPr/>
            </a:pPr>
            <a:fld id="{1405FF1A-FF3E-4D26-857A-B0B2CD55D15A}" type="slidenum">
              <a:rPr lang="en-GB" sz="900">
                <a:solidFill>
                  <a:schemeClr val="bg1"/>
                </a:solidFill>
              </a:rPr>
              <a:pPr algn="r">
                <a:defRPr/>
              </a:pPr>
              <a:t>‹#›</a:t>
            </a:fld>
            <a:endParaRPr lang="en-GB" sz="90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7963" y="0"/>
            <a:ext cx="8936037" cy="8382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233363" y="906463"/>
            <a:ext cx="4378325" cy="54737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hart Placeholder 3"/>
          <p:cNvSpPr>
            <a:spLocks noGrp="1"/>
          </p:cNvSpPr>
          <p:nvPr>
            <p:ph type="chart" sz="half" idx="2"/>
          </p:nvPr>
        </p:nvSpPr>
        <p:spPr>
          <a:xfrm>
            <a:off x="4764088" y="906463"/>
            <a:ext cx="4379912" cy="5473700"/>
          </a:xfrm>
        </p:spPr>
        <p:txBody>
          <a:bodyPr/>
          <a:lstStyle/>
          <a:p>
            <a:pPr lvl="0"/>
            <a:endParaRPr lang="en-GB" noProof="0"/>
          </a:p>
        </p:txBody>
      </p:sp>
      <p:sp>
        <p:nvSpPr>
          <p:cNvPr id="9" name="Slide Number Placeholder 4"/>
          <p:cNvSpPr>
            <a:spLocks noGrp="1"/>
          </p:cNvSpPr>
          <p:nvPr>
            <p:ph type="sldNum" sz="quarter" idx="10"/>
          </p:nvPr>
        </p:nvSpPr>
        <p:spPr>
          <a:xfrm>
            <a:off x="7240588" y="6599238"/>
            <a:ext cx="427037" cy="238125"/>
          </a:xfrm>
          <a:prstGeom prst="rect">
            <a:avLst/>
          </a:prstGeom>
        </p:spPr>
        <p:txBody>
          <a:bodyPr/>
          <a:lstStyle>
            <a:lvl1pPr algn="ctr">
              <a:defRPr>
                <a:latin typeface="Arial" charset="0"/>
                <a:ea typeface="MS PGothic" pitchFamily="34" charset="-128"/>
              </a:defRPr>
            </a:lvl1pPr>
          </a:lstStyle>
          <a:p>
            <a:pPr>
              <a:defRPr/>
            </a:pPr>
            <a:fld id="{84F3D9A3-964A-448D-87C5-1E01F50AAA7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8" descr="combinedfooter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4757738"/>
            <a:ext cx="9144000" cy="210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Line 4"/>
          <p:cNvSpPr>
            <a:spLocks noChangeShapeType="1"/>
          </p:cNvSpPr>
          <p:nvPr/>
        </p:nvSpPr>
        <p:spPr bwMode="auto">
          <a:xfrm>
            <a:off x="342900" y="787400"/>
            <a:ext cx="8801100" cy="0"/>
          </a:xfrm>
          <a:prstGeom prst="line">
            <a:avLst/>
          </a:prstGeom>
          <a:noFill/>
          <a:ln w="12700">
            <a:solidFill>
              <a:schemeClr val="folHlink"/>
            </a:solidFill>
            <a:round/>
            <a:headEnd/>
            <a:tailEnd/>
          </a:ln>
          <a:effectLst/>
        </p:spPr>
        <p:txBody>
          <a:bodyPr lIns="80167" tIns="40084" rIns="80167" bIns="40084"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6" name="Text Box 23"/>
          <p:cNvSpPr txBox="1">
            <a:spLocks noChangeArrowheads="1"/>
          </p:cNvSpPr>
          <p:nvPr/>
        </p:nvSpPr>
        <p:spPr bwMode="auto">
          <a:xfrm>
            <a:off x="2741613" y="6646863"/>
            <a:ext cx="1350962" cy="201612"/>
          </a:xfrm>
          <a:prstGeom prst="rect">
            <a:avLst/>
          </a:prstGeom>
          <a:noFill/>
          <a:ln w="38100" algn="ctr">
            <a:noFill/>
            <a:miter lim="800000"/>
            <a:headEnd/>
            <a:tailEnd/>
          </a:ln>
          <a:effectLst/>
        </p:spPr>
        <p:txBody>
          <a:bodyPr lIns="80167" tIns="40084" rIns="80167" bIns="40084">
            <a:spAutoFit/>
          </a:bodyPr>
          <a:lstStyle/>
          <a:p>
            <a:pPr algn="ctr" defTabSz="801688" eaLnBrk="0" fontAlgn="ctr" hangingPunct="0">
              <a:lnSpc>
                <a:spcPct val="80000"/>
              </a:lnSpc>
              <a:spcBef>
                <a:spcPct val="50000"/>
              </a:spcBef>
              <a:buClr>
                <a:schemeClr val="bg2"/>
              </a:buClr>
              <a:buSzPct val="125000"/>
              <a:buFont typeface="Wingdings" pitchFamily="2" charset="2"/>
              <a:buNone/>
              <a:defRPr/>
            </a:pPr>
            <a:r>
              <a:rPr lang="en-GB" sz="1000">
                <a:solidFill>
                  <a:schemeClr val="bg1"/>
                </a:solidFill>
              </a:rPr>
              <a:t>CONFIDENTIAL</a:t>
            </a:r>
          </a:p>
        </p:txBody>
      </p:sp>
      <p:sp>
        <p:nvSpPr>
          <p:cNvPr id="7" name="Rectangle 28"/>
          <p:cNvSpPr>
            <a:spLocks noChangeArrowheads="1"/>
          </p:cNvSpPr>
          <p:nvPr/>
        </p:nvSpPr>
        <p:spPr bwMode="auto">
          <a:xfrm>
            <a:off x="257175" y="6621463"/>
            <a:ext cx="427038" cy="23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r">
              <a:defRPr/>
            </a:pPr>
            <a:fld id="{C59EC447-BBBB-4625-94B5-8E73AB358F30}" type="slidenum">
              <a:rPr lang="en-GB" sz="900">
                <a:solidFill>
                  <a:schemeClr val="bg1"/>
                </a:solidFill>
              </a:rPr>
              <a:pPr algn="r">
                <a:defRPr/>
              </a:pPr>
              <a:t>‹#›</a:t>
            </a:fld>
            <a:endParaRPr lang="en-GB" sz="90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7963" y="0"/>
            <a:ext cx="8936037" cy="8382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233363" y="906463"/>
            <a:ext cx="8910637" cy="5473700"/>
          </a:xfrm>
        </p:spPr>
        <p:txBody>
          <a:bodyPr/>
          <a:lstStyle/>
          <a:p>
            <a:pPr lvl="0"/>
            <a:endParaRPr lang="en-GB" noProof="0"/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7240588" y="6599238"/>
            <a:ext cx="427037" cy="238125"/>
          </a:xfrm>
          <a:prstGeom prst="rect">
            <a:avLst/>
          </a:prstGeom>
        </p:spPr>
        <p:txBody>
          <a:bodyPr/>
          <a:lstStyle>
            <a:lvl1pPr algn="ctr">
              <a:defRPr>
                <a:latin typeface="Arial" charset="0"/>
                <a:ea typeface="MS PGothic" pitchFamily="34" charset="-128"/>
              </a:defRPr>
            </a:lvl1pPr>
          </a:lstStyle>
          <a:p>
            <a:pPr>
              <a:defRPr/>
            </a:pPr>
            <a:fld id="{57EC8F85-4D3F-4545-8859-C7F43370D76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AndTwoObj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38" descr="combinedfooter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4757738"/>
            <a:ext cx="9144000" cy="210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342900" y="787400"/>
            <a:ext cx="8801100" cy="0"/>
          </a:xfrm>
          <a:prstGeom prst="line">
            <a:avLst/>
          </a:prstGeom>
          <a:noFill/>
          <a:ln w="12700">
            <a:solidFill>
              <a:schemeClr val="folHlink"/>
            </a:solidFill>
            <a:round/>
            <a:headEnd/>
            <a:tailEnd/>
          </a:ln>
          <a:effectLst/>
        </p:spPr>
        <p:txBody>
          <a:bodyPr lIns="80167" tIns="40084" rIns="80167" bIns="40084"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8" name="Text Box 23"/>
          <p:cNvSpPr txBox="1">
            <a:spLocks noChangeArrowheads="1"/>
          </p:cNvSpPr>
          <p:nvPr/>
        </p:nvSpPr>
        <p:spPr bwMode="auto">
          <a:xfrm>
            <a:off x="2741613" y="6646863"/>
            <a:ext cx="1350962" cy="201612"/>
          </a:xfrm>
          <a:prstGeom prst="rect">
            <a:avLst/>
          </a:prstGeom>
          <a:noFill/>
          <a:ln w="38100" algn="ctr">
            <a:noFill/>
            <a:miter lim="800000"/>
            <a:headEnd/>
            <a:tailEnd/>
          </a:ln>
          <a:effectLst/>
        </p:spPr>
        <p:txBody>
          <a:bodyPr lIns="80167" tIns="40084" rIns="80167" bIns="40084">
            <a:spAutoFit/>
          </a:bodyPr>
          <a:lstStyle/>
          <a:p>
            <a:pPr algn="ctr" defTabSz="801688" eaLnBrk="0" fontAlgn="ctr" hangingPunct="0">
              <a:lnSpc>
                <a:spcPct val="80000"/>
              </a:lnSpc>
              <a:spcBef>
                <a:spcPct val="50000"/>
              </a:spcBef>
              <a:buClr>
                <a:schemeClr val="bg2"/>
              </a:buClr>
              <a:buSzPct val="125000"/>
              <a:buFont typeface="Wingdings" pitchFamily="2" charset="2"/>
              <a:buNone/>
              <a:defRPr/>
            </a:pPr>
            <a:r>
              <a:rPr lang="en-GB" sz="1000">
                <a:solidFill>
                  <a:schemeClr val="bg1"/>
                </a:solidFill>
              </a:rPr>
              <a:t>CONFIDENTIAL</a:t>
            </a:r>
          </a:p>
        </p:txBody>
      </p:sp>
      <p:sp>
        <p:nvSpPr>
          <p:cNvPr id="9" name="Rectangle 28"/>
          <p:cNvSpPr>
            <a:spLocks noChangeArrowheads="1"/>
          </p:cNvSpPr>
          <p:nvPr/>
        </p:nvSpPr>
        <p:spPr bwMode="auto">
          <a:xfrm>
            <a:off x="257175" y="6621463"/>
            <a:ext cx="427038" cy="23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r">
              <a:defRPr/>
            </a:pPr>
            <a:fld id="{0E85B9CD-7F37-4EB5-95E8-7754E607E525}" type="slidenum">
              <a:rPr lang="en-GB" sz="900">
                <a:solidFill>
                  <a:schemeClr val="bg1"/>
                </a:solidFill>
              </a:rPr>
              <a:pPr algn="r">
                <a:defRPr/>
              </a:pPr>
              <a:t>‹#›</a:t>
            </a:fld>
            <a:endParaRPr lang="en-GB" sz="90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7963" y="0"/>
            <a:ext cx="8936037" cy="8382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33363" y="906463"/>
            <a:ext cx="4378325" cy="54737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764088" y="906463"/>
            <a:ext cx="4379912" cy="26606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764088" y="3719513"/>
            <a:ext cx="4379912" cy="26606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7240588" y="6599238"/>
            <a:ext cx="427037" cy="238125"/>
          </a:xfrm>
          <a:prstGeom prst="rect">
            <a:avLst/>
          </a:prstGeom>
        </p:spPr>
        <p:txBody>
          <a:bodyPr/>
          <a:lstStyle>
            <a:lvl1pPr algn="ctr">
              <a:defRPr>
                <a:latin typeface="Arial" charset="0"/>
                <a:ea typeface="MS PGothic" pitchFamily="34" charset="-128"/>
              </a:defRPr>
            </a:lvl1pPr>
          </a:lstStyle>
          <a:p>
            <a:pPr>
              <a:defRPr/>
            </a:pPr>
            <a:fld id="{5D047030-EAE3-4926-B3FB-47AA63FCE96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8" descr="combinedfooter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4757738"/>
            <a:ext cx="9144000" cy="210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Line 4"/>
          <p:cNvSpPr>
            <a:spLocks noChangeShapeType="1"/>
          </p:cNvSpPr>
          <p:nvPr/>
        </p:nvSpPr>
        <p:spPr bwMode="auto">
          <a:xfrm>
            <a:off x="342900" y="787400"/>
            <a:ext cx="8801100" cy="0"/>
          </a:xfrm>
          <a:prstGeom prst="line">
            <a:avLst/>
          </a:prstGeom>
          <a:noFill/>
          <a:ln w="12700">
            <a:solidFill>
              <a:schemeClr val="folHlink"/>
            </a:solidFill>
            <a:round/>
            <a:headEnd/>
            <a:tailEnd/>
          </a:ln>
          <a:effectLst/>
        </p:spPr>
        <p:txBody>
          <a:bodyPr lIns="80167" tIns="40084" rIns="80167" bIns="40084"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7" name="Text Box 23"/>
          <p:cNvSpPr txBox="1">
            <a:spLocks noChangeArrowheads="1"/>
          </p:cNvSpPr>
          <p:nvPr/>
        </p:nvSpPr>
        <p:spPr bwMode="auto">
          <a:xfrm>
            <a:off x="2741613" y="6646863"/>
            <a:ext cx="1350962" cy="201612"/>
          </a:xfrm>
          <a:prstGeom prst="rect">
            <a:avLst/>
          </a:prstGeom>
          <a:noFill/>
          <a:ln w="38100" algn="ctr">
            <a:noFill/>
            <a:miter lim="800000"/>
            <a:headEnd/>
            <a:tailEnd/>
          </a:ln>
          <a:effectLst/>
        </p:spPr>
        <p:txBody>
          <a:bodyPr lIns="80167" tIns="40084" rIns="80167" bIns="40084">
            <a:spAutoFit/>
          </a:bodyPr>
          <a:lstStyle/>
          <a:p>
            <a:pPr algn="ctr" defTabSz="801688" eaLnBrk="0" fontAlgn="ctr" hangingPunct="0">
              <a:lnSpc>
                <a:spcPct val="80000"/>
              </a:lnSpc>
              <a:spcBef>
                <a:spcPct val="50000"/>
              </a:spcBef>
              <a:buClr>
                <a:schemeClr val="bg2"/>
              </a:buClr>
              <a:buSzPct val="125000"/>
              <a:buFont typeface="Wingdings" pitchFamily="2" charset="2"/>
              <a:buNone/>
              <a:defRPr/>
            </a:pPr>
            <a:r>
              <a:rPr lang="en-GB" sz="1000">
                <a:solidFill>
                  <a:schemeClr val="bg1"/>
                </a:solidFill>
              </a:rPr>
              <a:t>CONFIDENTIAL</a:t>
            </a:r>
          </a:p>
        </p:txBody>
      </p:sp>
      <p:sp>
        <p:nvSpPr>
          <p:cNvPr id="8" name="Rectangle 28"/>
          <p:cNvSpPr>
            <a:spLocks noChangeArrowheads="1"/>
          </p:cNvSpPr>
          <p:nvPr/>
        </p:nvSpPr>
        <p:spPr bwMode="auto">
          <a:xfrm>
            <a:off x="257175" y="6621463"/>
            <a:ext cx="427038" cy="23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r">
              <a:defRPr/>
            </a:pPr>
            <a:fld id="{B779837C-2B7A-43EF-AD3C-1AF014690143}" type="slidenum">
              <a:rPr lang="en-GB" sz="900">
                <a:solidFill>
                  <a:schemeClr val="bg1"/>
                </a:solidFill>
              </a:rPr>
              <a:pPr algn="r">
                <a:defRPr/>
              </a:pPr>
              <a:t>‹#›</a:t>
            </a:fld>
            <a:endParaRPr lang="en-GB" sz="90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7963" y="0"/>
            <a:ext cx="8936037" cy="8382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233363" y="906463"/>
            <a:ext cx="4378325" cy="54737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64088" y="906463"/>
            <a:ext cx="4379912" cy="54737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9" name="Slide Number Placeholder 4"/>
          <p:cNvSpPr>
            <a:spLocks noGrp="1"/>
          </p:cNvSpPr>
          <p:nvPr>
            <p:ph type="sldNum" sz="quarter" idx="10"/>
          </p:nvPr>
        </p:nvSpPr>
        <p:spPr>
          <a:xfrm>
            <a:off x="7240588" y="6599238"/>
            <a:ext cx="427037" cy="238125"/>
          </a:xfrm>
          <a:prstGeom prst="rect">
            <a:avLst/>
          </a:prstGeom>
        </p:spPr>
        <p:txBody>
          <a:bodyPr/>
          <a:lstStyle>
            <a:lvl1pPr algn="ctr">
              <a:defRPr>
                <a:latin typeface="Arial" charset="0"/>
                <a:ea typeface="MS PGothic" pitchFamily="34" charset="-128"/>
              </a:defRPr>
            </a:lvl1pPr>
          </a:lstStyle>
          <a:p>
            <a:pPr>
              <a:defRPr/>
            </a:pPr>
            <a:fld id="{61E0CD3C-2DF5-4881-AF06-8EBF6C2E24D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</p:spTree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14325" y="1071563"/>
            <a:ext cx="4186238" cy="49339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2963" y="1071563"/>
            <a:ext cx="4186237" cy="49339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  <p:transition spd="med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  <p:transition spd="med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</p:cSld>
  <p:clrMapOvr>
    <a:masterClrMapping/>
  </p:clrMapOvr>
  <p:transition spd="med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spd="med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spd="med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  <p:transition spd="med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08775" y="168275"/>
            <a:ext cx="2130425" cy="58372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14325" y="168275"/>
            <a:ext cx="6242050" cy="58372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  <p:transition spd="med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4813" y="168275"/>
            <a:ext cx="7129462" cy="6000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314325" y="1071563"/>
            <a:ext cx="4186238" cy="49339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2963" y="1071563"/>
            <a:ext cx="4186237" cy="49339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  <p:transition spd="med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4813" y="168275"/>
            <a:ext cx="7129462" cy="6000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314325" y="1071563"/>
            <a:ext cx="8524875" cy="4933950"/>
          </a:xfrm>
        </p:spPr>
        <p:txBody>
          <a:bodyPr/>
          <a:lstStyle/>
          <a:p>
            <a:pPr lvl="0"/>
            <a:endParaRPr lang="en-GB" noProof="0" smtClean="0"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spd="med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© Toshiba Electronics Europe GmbH 2009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</p:spTree>
  </p:cSld>
  <p:clrMapOvr>
    <a:masterClrMapping/>
  </p:clrMapOvr>
  <p:transition spd="med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© Toshiba Electronics Europe GmbH 2009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</p:spTree>
  </p:cSld>
  <p:clrMapOvr>
    <a:masterClrMapping/>
  </p:clrMapOvr>
  <p:transition spd="med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836613"/>
            <a:ext cx="4114800" cy="41767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836613"/>
            <a:ext cx="4114800" cy="41767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© Toshiba Electronics Europe GmbH 2009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</p:spTree>
  </p:cSld>
  <p:clrMapOvr>
    <a:masterClrMapping/>
  </p:clrMapOvr>
  <p:transition spd="med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© Toshiba Electronics Europe GmbH 2009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</p:spTree>
  </p:cSld>
  <p:clrMapOvr>
    <a:masterClrMapping/>
  </p:clrMapOvr>
  <p:transition spd="med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© Toshiba Electronics Europe GmbH 2009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</p:spTree>
  </p:cSld>
  <p:clrMapOvr>
    <a:masterClrMapping/>
  </p:clrMapOvr>
  <p:transition spd="med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© Toshiba Electronics Europe GmbH 2009</a:t>
            </a:r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</p:spTree>
  </p:cSld>
  <p:clrMapOvr>
    <a:masterClrMapping/>
  </p:clrMapOvr>
  <p:transition spd="med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© Toshiba Electronics Europe GmbH 2009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</p:spTree>
  </p:cSld>
  <p:clrMapOvr>
    <a:masterClrMapping/>
  </p:clrMapOvr>
  <p:transition spd="med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© Toshiba Electronics Europe GmbH 2009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</p:spTree>
  </p:cSld>
  <p:clrMapOvr>
    <a:masterClrMapping/>
  </p:clrMapOvr>
  <p:transition spd="med"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© Toshiba Electronics Europe GmbH 2009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</p:spTree>
  </p:cSld>
  <p:clrMapOvr>
    <a:masterClrMapping/>
  </p:clrMapOvr>
  <p:transition spd="med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0"/>
            <a:ext cx="2095500" cy="50133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79413" y="0"/>
            <a:ext cx="6135687" cy="50133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© Toshiba Electronics Europe GmbH 2009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17488" y="906463"/>
            <a:ext cx="4311650" cy="54737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1538" y="906463"/>
            <a:ext cx="4311650" cy="54737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  <p:transition spd="med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© Toshiba Electronics Europe GmbH 2009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</p:spTree>
  </p:cSld>
  <p:clrMapOvr>
    <a:masterClrMapping/>
  </p:clrMapOvr>
  <p:transition spd="med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© Toshiba Electronics Europe GmbH 2009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</p:spTree>
  </p:cSld>
  <p:clrMapOvr>
    <a:masterClrMapping/>
  </p:clrMapOvr>
  <p:transition spd="med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© Toshiba Electronics Europe GmbH 2009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</p:spTree>
  </p:cSld>
  <p:clrMapOvr>
    <a:masterClrMapping/>
  </p:clrMapOvr>
  <p:transition spd="med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836613"/>
            <a:ext cx="4114800" cy="53355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836613"/>
            <a:ext cx="4114800" cy="53355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© Toshiba Electronics Europe GmbH 2009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</p:spTree>
  </p:cSld>
  <p:clrMapOvr>
    <a:masterClrMapping/>
  </p:clrMapOvr>
  <p:transition spd="med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© Toshiba Electronics Europe GmbH 2009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</p:spTree>
  </p:cSld>
  <p:clrMapOvr>
    <a:masterClrMapping/>
  </p:clrMapOvr>
  <p:transition spd="med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© Toshiba Electronics Europe GmbH 2009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</p:spTree>
  </p:cSld>
  <p:clrMapOvr>
    <a:masterClrMapping/>
  </p:clrMapOvr>
  <p:transition spd="med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© Toshiba Electronics Europe GmbH 2009</a:t>
            </a:r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</p:spTree>
  </p:cSld>
  <p:clrMapOvr>
    <a:masterClrMapping/>
  </p:clrMapOvr>
  <p:transition spd="med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© Toshiba Electronics Europe GmbH 2009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</p:spTree>
  </p:cSld>
  <p:clrMapOvr>
    <a:masterClrMapping/>
  </p:clrMapOvr>
  <p:transition spd="med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© Toshiba Electronics Europe GmbH 2009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</p:spTree>
  </p:cSld>
  <p:clrMapOvr>
    <a:masterClrMapping/>
  </p:clrMapOvr>
  <p:transition spd="med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© Toshiba Electronics Europe GmbH 2009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  <p:transition spd="med"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0"/>
            <a:ext cx="2095500" cy="6172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79413" y="0"/>
            <a:ext cx="6135687" cy="6172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© Toshiba Electronics Europe GmbH 2009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</p:spTree>
  </p:cSld>
  <p:clrMapOvr>
    <a:masterClrMapping/>
  </p:clrMapOvr>
  <p:transition spd="med"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blipFill dpi="0" rotWithShape="0">
          <a:blip r:embed="rId5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794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1481138" y="3411538"/>
            <a:ext cx="6892925" cy="1039812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89795" name="Rectangle 3" hidden="1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800100" y="4762500"/>
            <a:ext cx="7543800" cy="304800"/>
          </a:xfrm>
        </p:spPr>
        <p:txBody>
          <a:bodyPr/>
          <a:lstStyle>
            <a:lvl1pPr>
              <a:defRPr sz="1900" noProof="1">
                <a:solidFill>
                  <a:srgbClr val="FFFFFF"/>
                </a:solidFill>
              </a:defRPr>
            </a:lvl1pPr>
          </a:lstStyle>
          <a:p>
            <a:r>
              <a:rPr lang="en-US" noProof="1"/>
              <a:t>Click to edit Master subtitle style</a:t>
            </a:r>
          </a:p>
        </p:txBody>
      </p:sp>
      <p:sp>
        <p:nvSpPr>
          <p:cNvPr id="4" name="Rectangle 4" hidden="1"/>
          <p:cNvSpPr>
            <a:spLocks noGrp="1" noChangeArrowheads="1"/>
          </p:cNvSpPr>
          <p:nvPr>
            <p:ph type="ftr" sz="quarter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 hidden="1"/>
          <p:cNvSpPr>
            <a:spLocks noGrp="1" noChangeArrowheads="1"/>
          </p:cNvSpPr>
          <p:nvPr>
            <p:ph type="dt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6" hidden="1"/>
          <p:cNvSpPr>
            <a:spLocks noGrp="1" noChangeArrowheads="1"/>
          </p:cNvSpPr>
          <p:nvPr>
            <p:ph type="sldNum" sz="quarter" idx="12"/>
            <p:custDataLst>
              <p:tags r:id="rId3"/>
            </p:custDataLst>
          </p:nvPr>
        </p:nvSpPr>
        <p:spPr>
          <a:xfrm>
            <a:off x="8578850" y="6578600"/>
            <a:ext cx="317500" cy="15240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C9705B61-95CD-4618-A648-EB66F8FBDC09}" type="slidenum">
              <a:rPr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5527D2-737D-4DAD-B7CA-D9C7B13A78B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792C47-5BC3-4562-B8CD-C3E90887675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92113" y="1312863"/>
            <a:ext cx="4103687" cy="41894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12863"/>
            <a:ext cx="4103688" cy="41894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8ED004-81CE-4651-AEF0-C1B3794CD54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0E663C-3354-4AF6-B93F-622534F8A91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893BB3-CF6C-4494-A0E1-989CC30565C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C8DA40-E138-44D8-BBB7-9FA1378EC82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0FBA94-D54D-4C96-A7D4-812B39C0752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6385B9-D13D-4F77-A140-7A5A94686FF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</p:cSld>
  <p:clrMapOvr>
    <a:masterClrMapping/>
  </p:clrMapOvr>
  <p:transition spd="med"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121210-93A2-4841-8383-3771F6A796C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/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2738" y="279400"/>
            <a:ext cx="2089150" cy="52228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92113" y="279400"/>
            <a:ext cx="6118225" cy="52228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742386-B10D-458E-9C29-001F018D4A6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/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2113" y="279400"/>
            <a:ext cx="8359775" cy="914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392113" y="1312863"/>
            <a:ext cx="8359775" cy="4189412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D88642-A195-499A-B87E-8B892162660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/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2113" y="279400"/>
            <a:ext cx="8359775" cy="914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92113" y="1312863"/>
            <a:ext cx="4103687" cy="41894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312863"/>
            <a:ext cx="4103688" cy="20177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482975"/>
            <a:ext cx="4103688" cy="20193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E32DE2-3BAC-4823-ABE4-C8553387333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/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slidetitre_1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AutoShape 5"/>
          <p:cNvSpPr>
            <a:spLocks noChangeArrowheads="1"/>
          </p:cNvSpPr>
          <p:nvPr/>
        </p:nvSpPr>
        <p:spPr bwMode="auto">
          <a:xfrm rot="10800000" flipV="1">
            <a:off x="0" y="3068638"/>
            <a:ext cx="7812088" cy="73025"/>
          </a:xfrm>
          <a:prstGeom prst="parallelogram">
            <a:avLst>
              <a:gd name="adj" fmla="val 86672"/>
            </a:avLst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91438" rIns="91438" anchor="ctr"/>
          <a:lstStyle/>
          <a:p>
            <a:pPr algn="ctr">
              <a:defRPr/>
            </a:pPr>
            <a:endParaRPr lang="fr-CH">
              <a:solidFill>
                <a:srgbClr val="000099"/>
              </a:solidFill>
              <a:ea typeface="ＭＳ Ｐゴシック" pitchFamily="34" charset="-128"/>
            </a:endParaRPr>
          </a:p>
        </p:txBody>
      </p:sp>
      <p:sp>
        <p:nvSpPr>
          <p:cNvPr id="6" name="Line 6"/>
          <p:cNvSpPr>
            <a:spLocks noChangeShapeType="1"/>
          </p:cNvSpPr>
          <p:nvPr/>
        </p:nvSpPr>
        <p:spPr bwMode="auto">
          <a:xfrm flipH="1">
            <a:off x="0" y="3213100"/>
            <a:ext cx="7885113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 eaLnBrk="0" hangingPunct="0">
              <a:defRPr/>
            </a:pPr>
            <a:endParaRPr lang="en-GB" sz="2100">
              <a:solidFill>
                <a:srgbClr val="000099"/>
              </a:solidFill>
              <a:latin typeface="Times" pitchFamily="18" charset="0"/>
              <a:ea typeface="ＭＳ Ｐゴシック" pitchFamily="34" charset="-128"/>
            </a:endParaRPr>
          </a:p>
        </p:txBody>
      </p:sp>
      <p:sp>
        <p:nvSpPr>
          <p:cNvPr id="7" name="Line 7"/>
          <p:cNvSpPr>
            <a:spLocks noChangeShapeType="1"/>
          </p:cNvSpPr>
          <p:nvPr/>
        </p:nvSpPr>
        <p:spPr bwMode="auto">
          <a:xfrm flipH="1">
            <a:off x="0" y="4149725"/>
            <a:ext cx="8532813" cy="0"/>
          </a:xfrm>
          <a:prstGeom prst="line">
            <a:avLst/>
          </a:prstGeom>
          <a:noFill/>
          <a:ln w="3175" cap="rnd">
            <a:solidFill>
              <a:srgbClr val="3366FF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pPr eaLnBrk="0" hangingPunct="0">
              <a:defRPr/>
            </a:pPr>
            <a:endParaRPr lang="en-GB" sz="2100">
              <a:solidFill>
                <a:srgbClr val="000099"/>
              </a:solidFill>
              <a:latin typeface="Times" pitchFamily="18" charset="0"/>
              <a:ea typeface="ＭＳ Ｐゴシック" pitchFamily="34" charset="-128"/>
            </a:endParaRPr>
          </a:p>
        </p:txBody>
      </p:sp>
      <p:sp>
        <p:nvSpPr>
          <p:cNvPr id="8" name="Line 8"/>
          <p:cNvSpPr>
            <a:spLocks noChangeShapeType="1"/>
          </p:cNvSpPr>
          <p:nvPr/>
        </p:nvSpPr>
        <p:spPr bwMode="auto">
          <a:xfrm flipH="1">
            <a:off x="0" y="2060575"/>
            <a:ext cx="5983288" cy="0"/>
          </a:xfrm>
          <a:prstGeom prst="line">
            <a:avLst/>
          </a:prstGeom>
          <a:noFill/>
          <a:ln w="3175">
            <a:solidFill>
              <a:srgbClr val="0099FF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pPr eaLnBrk="0" hangingPunct="0">
              <a:defRPr/>
            </a:pPr>
            <a:endParaRPr lang="en-GB" sz="2100">
              <a:solidFill>
                <a:srgbClr val="000099"/>
              </a:solidFill>
              <a:latin typeface="Times" pitchFamily="18" charset="0"/>
              <a:ea typeface="ＭＳ Ｐゴシック" pitchFamily="34" charset="-128"/>
            </a:endParaRPr>
          </a:p>
        </p:txBody>
      </p:sp>
      <p:sp>
        <p:nvSpPr>
          <p:cNvPr id="9" name="AutoShape 9"/>
          <p:cNvSpPr>
            <a:spLocks noChangeArrowheads="1"/>
          </p:cNvSpPr>
          <p:nvPr/>
        </p:nvSpPr>
        <p:spPr bwMode="auto">
          <a:xfrm rot="10800000" flipV="1">
            <a:off x="0" y="3068638"/>
            <a:ext cx="3505200" cy="74612"/>
          </a:xfrm>
          <a:prstGeom prst="parallelogram">
            <a:avLst>
              <a:gd name="adj" fmla="val 0"/>
            </a:avLst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91438" rIns="91438" anchor="ctr"/>
          <a:lstStyle/>
          <a:p>
            <a:pPr algn="ctr">
              <a:defRPr/>
            </a:pPr>
            <a:endParaRPr lang="fr-CH">
              <a:solidFill>
                <a:srgbClr val="000099"/>
              </a:solidFill>
              <a:ea typeface="ＭＳ Ｐゴシック" pitchFamily="34" charset="-128"/>
            </a:endParaRPr>
          </a:p>
        </p:txBody>
      </p:sp>
      <p:sp>
        <p:nvSpPr>
          <p:cNvPr id="104243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4925" y="2060575"/>
            <a:ext cx="6516688" cy="936625"/>
          </a:xfrm>
        </p:spPr>
        <p:txBody>
          <a:bodyPr/>
          <a:lstStyle>
            <a:lvl1pPr algn="r">
              <a:lnSpc>
                <a:spcPct val="90000"/>
              </a:lnSpc>
              <a:defRPr sz="3600" i="1">
                <a:solidFill>
                  <a:srgbClr val="3366FF"/>
                </a:solidFill>
              </a:defRPr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104243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331913" y="3284538"/>
            <a:ext cx="6516687" cy="865187"/>
          </a:xfrm>
        </p:spPr>
        <p:txBody>
          <a:bodyPr/>
          <a:lstStyle>
            <a:lvl1pPr marL="0" indent="0" algn="r">
              <a:buFontTx/>
              <a:buNone/>
              <a:defRPr sz="2000"/>
            </a:lvl1pPr>
          </a:lstStyle>
          <a:p>
            <a:r>
              <a:rPr lang="fr-FR"/>
              <a:t>Cliquez pour modifier le style des sous-titres du masque</a:t>
            </a:r>
          </a:p>
        </p:txBody>
      </p:sp>
    </p:spTree>
  </p:cSld>
  <p:clrMapOvr>
    <a:masterClrMapping/>
  </p:clrMapOvr>
  <p:transition spd="med"/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slidetitre_1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AutoShape 5"/>
          <p:cNvSpPr>
            <a:spLocks noChangeArrowheads="1"/>
          </p:cNvSpPr>
          <p:nvPr/>
        </p:nvSpPr>
        <p:spPr bwMode="auto">
          <a:xfrm rot="10800000" flipV="1">
            <a:off x="0" y="3068638"/>
            <a:ext cx="7812088" cy="73025"/>
          </a:xfrm>
          <a:prstGeom prst="parallelogram">
            <a:avLst>
              <a:gd name="adj" fmla="val 86672"/>
            </a:avLst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91438" rIns="91438" anchor="ctr"/>
          <a:lstStyle/>
          <a:p>
            <a:pPr algn="ctr">
              <a:defRPr/>
            </a:pPr>
            <a:endParaRPr lang="fr-CH">
              <a:solidFill>
                <a:srgbClr val="000099"/>
              </a:solidFill>
              <a:ea typeface="ＭＳ Ｐゴシック" pitchFamily="34" charset="-128"/>
            </a:endParaRPr>
          </a:p>
        </p:txBody>
      </p:sp>
      <p:sp>
        <p:nvSpPr>
          <p:cNvPr id="6" name="Line 6"/>
          <p:cNvSpPr>
            <a:spLocks noChangeShapeType="1"/>
          </p:cNvSpPr>
          <p:nvPr/>
        </p:nvSpPr>
        <p:spPr bwMode="auto">
          <a:xfrm flipH="1">
            <a:off x="0" y="3213100"/>
            <a:ext cx="7885113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 eaLnBrk="0" hangingPunct="0">
              <a:defRPr/>
            </a:pPr>
            <a:endParaRPr lang="en-GB" sz="2100">
              <a:solidFill>
                <a:srgbClr val="000099"/>
              </a:solidFill>
              <a:latin typeface="Times" pitchFamily="18" charset="0"/>
              <a:ea typeface="ＭＳ Ｐゴシック" pitchFamily="34" charset="-128"/>
            </a:endParaRPr>
          </a:p>
        </p:txBody>
      </p:sp>
      <p:sp>
        <p:nvSpPr>
          <p:cNvPr id="7" name="Line 7"/>
          <p:cNvSpPr>
            <a:spLocks noChangeShapeType="1"/>
          </p:cNvSpPr>
          <p:nvPr/>
        </p:nvSpPr>
        <p:spPr bwMode="auto">
          <a:xfrm flipH="1">
            <a:off x="0" y="4149725"/>
            <a:ext cx="8532813" cy="0"/>
          </a:xfrm>
          <a:prstGeom prst="line">
            <a:avLst/>
          </a:prstGeom>
          <a:noFill/>
          <a:ln w="3175" cap="rnd">
            <a:solidFill>
              <a:srgbClr val="3366FF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pPr eaLnBrk="0" hangingPunct="0">
              <a:defRPr/>
            </a:pPr>
            <a:endParaRPr lang="en-GB" sz="2100">
              <a:solidFill>
                <a:srgbClr val="000099"/>
              </a:solidFill>
              <a:latin typeface="Times" pitchFamily="18" charset="0"/>
              <a:ea typeface="ＭＳ Ｐゴシック" pitchFamily="34" charset="-128"/>
            </a:endParaRPr>
          </a:p>
        </p:txBody>
      </p:sp>
      <p:sp>
        <p:nvSpPr>
          <p:cNvPr id="8" name="Line 8"/>
          <p:cNvSpPr>
            <a:spLocks noChangeShapeType="1"/>
          </p:cNvSpPr>
          <p:nvPr/>
        </p:nvSpPr>
        <p:spPr bwMode="auto">
          <a:xfrm flipH="1">
            <a:off x="0" y="2060575"/>
            <a:ext cx="5983288" cy="0"/>
          </a:xfrm>
          <a:prstGeom prst="line">
            <a:avLst/>
          </a:prstGeom>
          <a:noFill/>
          <a:ln w="3175">
            <a:solidFill>
              <a:srgbClr val="0099FF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pPr eaLnBrk="0" hangingPunct="0">
              <a:defRPr/>
            </a:pPr>
            <a:endParaRPr lang="en-GB" sz="2100">
              <a:solidFill>
                <a:srgbClr val="000099"/>
              </a:solidFill>
              <a:latin typeface="Times" pitchFamily="18" charset="0"/>
              <a:ea typeface="ＭＳ Ｐゴシック" pitchFamily="34" charset="-128"/>
            </a:endParaRPr>
          </a:p>
        </p:txBody>
      </p:sp>
      <p:sp>
        <p:nvSpPr>
          <p:cNvPr id="9" name="AutoShape 9"/>
          <p:cNvSpPr>
            <a:spLocks noChangeArrowheads="1"/>
          </p:cNvSpPr>
          <p:nvPr/>
        </p:nvSpPr>
        <p:spPr bwMode="auto">
          <a:xfrm rot="10800000" flipV="1">
            <a:off x="0" y="3068638"/>
            <a:ext cx="3505200" cy="74612"/>
          </a:xfrm>
          <a:prstGeom prst="parallelogram">
            <a:avLst>
              <a:gd name="adj" fmla="val 0"/>
            </a:avLst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91438" rIns="91438" anchor="ctr"/>
          <a:lstStyle/>
          <a:p>
            <a:pPr algn="ctr">
              <a:defRPr/>
            </a:pPr>
            <a:endParaRPr lang="fr-CH">
              <a:solidFill>
                <a:srgbClr val="000099"/>
              </a:solidFill>
              <a:ea typeface="ＭＳ Ｐゴシック" pitchFamily="34" charset="-128"/>
            </a:endParaRPr>
          </a:p>
        </p:txBody>
      </p:sp>
      <p:sp>
        <p:nvSpPr>
          <p:cNvPr id="1173507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4925" y="2060575"/>
            <a:ext cx="6516688" cy="936625"/>
          </a:xfrm>
        </p:spPr>
        <p:txBody>
          <a:bodyPr/>
          <a:lstStyle>
            <a:lvl1pPr algn="r">
              <a:lnSpc>
                <a:spcPct val="90000"/>
              </a:lnSpc>
              <a:defRPr sz="3600" i="1">
                <a:solidFill>
                  <a:srgbClr val="3366FF"/>
                </a:solidFill>
              </a:defRPr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1173508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331913" y="3284538"/>
            <a:ext cx="6516687" cy="865187"/>
          </a:xfrm>
        </p:spPr>
        <p:txBody>
          <a:bodyPr/>
          <a:lstStyle>
            <a:lvl1pPr marL="0" indent="0" algn="r">
              <a:buFontTx/>
              <a:buNone/>
              <a:defRPr sz="2000"/>
            </a:lvl1pPr>
          </a:lstStyle>
          <a:p>
            <a:r>
              <a:rPr lang="fr-FR"/>
              <a:t>Cliquez pour modifier le style des sous-titres du masque</a:t>
            </a:r>
          </a:p>
        </p:txBody>
      </p:sp>
    </p:spTree>
  </p:cSld>
  <p:clrMapOvr>
    <a:masterClrMapping/>
  </p:clrMapOvr>
  <p:transition spd="med"/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slidetitre_1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AutoShape 5"/>
          <p:cNvSpPr>
            <a:spLocks noChangeArrowheads="1"/>
          </p:cNvSpPr>
          <p:nvPr/>
        </p:nvSpPr>
        <p:spPr bwMode="auto">
          <a:xfrm rot="10800000" flipV="1">
            <a:off x="0" y="3068638"/>
            <a:ext cx="7812088" cy="73025"/>
          </a:xfrm>
          <a:prstGeom prst="parallelogram">
            <a:avLst>
              <a:gd name="adj" fmla="val 86672"/>
            </a:avLst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fr-CH">
              <a:solidFill>
                <a:srgbClr val="000099"/>
              </a:solidFill>
              <a:ea typeface="ＭＳ Ｐゴシック" pitchFamily="34" charset="-128"/>
            </a:endParaRPr>
          </a:p>
        </p:txBody>
      </p:sp>
      <p:sp>
        <p:nvSpPr>
          <p:cNvPr id="6" name="Line 6"/>
          <p:cNvSpPr>
            <a:spLocks noChangeShapeType="1"/>
          </p:cNvSpPr>
          <p:nvPr/>
        </p:nvSpPr>
        <p:spPr bwMode="auto">
          <a:xfrm flipH="1">
            <a:off x="0" y="3213100"/>
            <a:ext cx="7885113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 eaLnBrk="0" hangingPunct="0">
              <a:defRPr/>
            </a:pPr>
            <a:endParaRPr lang="en-GB" sz="2100">
              <a:solidFill>
                <a:srgbClr val="000099"/>
              </a:solidFill>
              <a:latin typeface="Times" pitchFamily="18" charset="0"/>
              <a:ea typeface="ＭＳ Ｐゴシック" pitchFamily="34" charset="-128"/>
            </a:endParaRPr>
          </a:p>
        </p:txBody>
      </p:sp>
      <p:sp>
        <p:nvSpPr>
          <p:cNvPr id="7" name="Line 7"/>
          <p:cNvSpPr>
            <a:spLocks noChangeShapeType="1"/>
          </p:cNvSpPr>
          <p:nvPr/>
        </p:nvSpPr>
        <p:spPr bwMode="auto">
          <a:xfrm flipH="1">
            <a:off x="0" y="4149725"/>
            <a:ext cx="8532813" cy="0"/>
          </a:xfrm>
          <a:prstGeom prst="line">
            <a:avLst/>
          </a:prstGeom>
          <a:noFill/>
          <a:ln w="3175" cap="rnd">
            <a:solidFill>
              <a:srgbClr val="3366FF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pPr eaLnBrk="0" hangingPunct="0">
              <a:defRPr/>
            </a:pPr>
            <a:endParaRPr lang="en-GB" sz="2100">
              <a:solidFill>
                <a:srgbClr val="000099"/>
              </a:solidFill>
              <a:latin typeface="Times" pitchFamily="18" charset="0"/>
              <a:ea typeface="ＭＳ Ｐゴシック" pitchFamily="34" charset="-128"/>
            </a:endParaRPr>
          </a:p>
        </p:txBody>
      </p:sp>
      <p:sp>
        <p:nvSpPr>
          <p:cNvPr id="8" name="Line 8"/>
          <p:cNvSpPr>
            <a:spLocks noChangeShapeType="1"/>
          </p:cNvSpPr>
          <p:nvPr/>
        </p:nvSpPr>
        <p:spPr bwMode="auto">
          <a:xfrm flipH="1">
            <a:off x="0" y="2060575"/>
            <a:ext cx="5983288" cy="0"/>
          </a:xfrm>
          <a:prstGeom prst="line">
            <a:avLst/>
          </a:prstGeom>
          <a:noFill/>
          <a:ln w="3175">
            <a:solidFill>
              <a:srgbClr val="0099FF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pPr eaLnBrk="0" hangingPunct="0">
              <a:defRPr/>
            </a:pPr>
            <a:endParaRPr lang="en-GB" sz="2100">
              <a:solidFill>
                <a:srgbClr val="000099"/>
              </a:solidFill>
              <a:latin typeface="Times" pitchFamily="18" charset="0"/>
              <a:ea typeface="ＭＳ Ｐゴシック" pitchFamily="34" charset="-128"/>
            </a:endParaRPr>
          </a:p>
        </p:txBody>
      </p:sp>
      <p:sp>
        <p:nvSpPr>
          <p:cNvPr id="9" name="AutoShape 9"/>
          <p:cNvSpPr>
            <a:spLocks noChangeArrowheads="1"/>
          </p:cNvSpPr>
          <p:nvPr/>
        </p:nvSpPr>
        <p:spPr bwMode="auto">
          <a:xfrm rot="10800000" flipV="1">
            <a:off x="0" y="3068638"/>
            <a:ext cx="3505200" cy="74612"/>
          </a:xfrm>
          <a:prstGeom prst="parallelogram">
            <a:avLst>
              <a:gd name="adj" fmla="val 0"/>
            </a:avLst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fr-CH">
              <a:solidFill>
                <a:srgbClr val="000099"/>
              </a:solidFill>
              <a:ea typeface="ＭＳ Ｐゴシック" pitchFamily="34" charset="-128"/>
            </a:endParaRPr>
          </a:p>
        </p:txBody>
      </p:sp>
      <p:sp>
        <p:nvSpPr>
          <p:cNvPr id="10" name="PowerPointWaterMarkTitle"/>
          <p:cNvSpPr>
            <a:spLocks noChangeAspect="1" noChangeArrowheads="1" noChangeShapeType="1" noTextEdit="1"/>
          </p:cNvSpPr>
          <p:nvPr/>
        </p:nvSpPr>
        <p:spPr bwMode="auto">
          <a:xfrm>
            <a:off x="7737475" y="254000"/>
            <a:ext cx="1212850" cy="1809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GB" sz="1200" kern="10">
                <a:ln w="12700">
                  <a:solidFill>
                    <a:srgbClr val="FF0000"/>
                  </a:solidFill>
                  <a:miter lim="800000"/>
                  <a:headEnd/>
                  <a:tailEnd/>
                </a:ln>
                <a:solidFill>
                  <a:srgbClr val="FF0000"/>
                </a:solidFill>
                <a:latin typeface="Times New Roman"/>
                <a:cs typeface="Times New Roman"/>
              </a:rPr>
              <a:t>--- ST Confidential ---</a:t>
            </a:r>
          </a:p>
        </p:txBody>
      </p:sp>
      <p:sp>
        <p:nvSpPr>
          <p:cNvPr id="1254403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4925" y="2060575"/>
            <a:ext cx="6516688" cy="936625"/>
          </a:xfrm>
        </p:spPr>
        <p:txBody>
          <a:bodyPr/>
          <a:lstStyle>
            <a:lvl1pPr algn="r">
              <a:lnSpc>
                <a:spcPct val="90000"/>
              </a:lnSpc>
              <a:defRPr sz="3600" i="1">
                <a:solidFill>
                  <a:srgbClr val="3366FF"/>
                </a:solidFill>
              </a:defRPr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125440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331913" y="3284538"/>
            <a:ext cx="6516687" cy="865187"/>
          </a:xfrm>
        </p:spPr>
        <p:txBody>
          <a:bodyPr/>
          <a:lstStyle>
            <a:lvl1pPr marL="0" indent="0" algn="r">
              <a:buFontTx/>
              <a:buNone/>
              <a:defRPr sz="2000"/>
            </a:lvl1pPr>
          </a:lstStyle>
          <a:p>
            <a:r>
              <a:rPr lang="fr-FR"/>
              <a:t>Cliquez pour modifier le style des sous-titres du masque</a:t>
            </a:r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4.xml"/><Relationship Id="rId13" Type="http://schemas.openxmlformats.org/officeDocument/2006/relationships/slideLayout" Target="../slideLayouts/slideLayout29.xml"/><Relationship Id="rId3" Type="http://schemas.openxmlformats.org/officeDocument/2006/relationships/slideLayout" Target="../slideLayouts/slideLayout19.xml"/><Relationship Id="rId7" Type="http://schemas.openxmlformats.org/officeDocument/2006/relationships/slideLayout" Target="../slideLayouts/slideLayout23.xml"/><Relationship Id="rId12" Type="http://schemas.openxmlformats.org/officeDocument/2006/relationships/slideLayout" Target="../slideLayouts/slideLayout28.xml"/><Relationship Id="rId2" Type="http://schemas.openxmlformats.org/officeDocument/2006/relationships/slideLayout" Target="../slideLayouts/slideLayout18.xml"/><Relationship Id="rId1" Type="http://schemas.openxmlformats.org/officeDocument/2006/relationships/slideLayout" Target="../slideLayouts/slideLayout17.xml"/><Relationship Id="rId6" Type="http://schemas.openxmlformats.org/officeDocument/2006/relationships/slideLayout" Target="../slideLayouts/slideLayout22.xml"/><Relationship Id="rId11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1.xml"/><Relationship Id="rId15" Type="http://schemas.openxmlformats.org/officeDocument/2006/relationships/image" Target="../media/image3.wmf"/><Relationship Id="rId10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5.xml"/><Relationship Id="rId1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7.xml"/><Relationship Id="rId13" Type="http://schemas.openxmlformats.org/officeDocument/2006/relationships/image" Target="../media/image5.png"/><Relationship Id="rId3" Type="http://schemas.openxmlformats.org/officeDocument/2006/relationships/slideLayout" Target="../slideLayouts/slideLayout32.xml"/><Relationship Id="rId7" Type="http://schemas.openxmlformats.org/officeDocument/2006/relationships/slideLayout" Target="../slideLayouts/slideLayout36.xml"/><Relationship Id="rId12" Type="http://schemas.openxmlformats.org/officeDocument/2006/relationships/image" Target="../media/image4.png"/><Relationship Id="rId2" Type="http://schemas.openxmlformats.org/officeDocument/2006/relationships/slideLayout" Target="../slideLayouts/slideLayout31.xml"/><Relationship Id="rId1" Type="http://schemas.openxmlformats.org/officeDocument/2006/relationships/slideLayout" Target="../slideLayouts/slideLayout30.xml"/><Relationship Id="rId6" Type="http://schemas.openxmlformats.org/officeDocument/2006/relationships/slideLayout" Target="../slideLayouts/slideLayout35.xml"/><Relationship Id="rId11" Type="http://schemas.openxmlformats.org/officeDocument/2006/relationships/theme" Target="../theme/theme3.xml"/><Relationship Id="rId5" Type="http://schemas.openxmlformats.org/officeDocument/2006/relationships/slideLayout" Target="../slideLayouts/slideLayout34.xml"/><Relationship Id="rId15" Type="http://schemas.openxmlformats.org/officeDocument/2006/relationships/image" Target="../media/image7.jpeg"/><Relationship Id="rId10" Type="http://schemas.openxmlformats.org/officeDocument/2006/relationships/slideLayout" Target="../slideLayouts/slideLayout39.xml"/><Relationship Id="rId4" Type="http://schemas.openxmlformats.org/officeDocument/2006/relationships/slideLayout" Target="../slideLayouts/slideLayout33.xml"/><Relationship Id="rId9" Type="http://schemas.openxmlformats.org/officeDocument/2006/relationships/slideLayout" Target="../slideLayouts/slideLayout38.xml"/><Relationship Id="rId14" Type="http://schemas.openxmlformats.org/officeDocument/2006/relationships/image" Target="../media/image6.pn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7.xml"/><Relationship Id="rId13" Type="http://schemas.openxmlformats.org/officeDocument/2006/relationships/image" Target="../media/image5.png"/><Relationship Id="rId3" Type="http://schemas.openxmlformats.org/officeDocument/2006/relationships/slideLayout" Target="../slideLayouts/slideLayout42.xml"/><Relationship Id="rId7" Type="http://schemas.openxmlformats.org/officeDocument/2006/relationships/slideLayout" Target="../slideLayouts/slideLayout46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41.xml"/><Relationship Id="rId1" Type="http://schemas.openxmlformats.org/officeDocument/2006/relationships/slideLayout" Target="../slideLayouts/slideLayout40.xml"/><Relationship Id="rId6" Type="http://schemas.openxmlformats.org/officeDocument/2006/relationships/slideLayout" Target="../slideLayouts/slideLayout45.xml"/><Relationship Id="rId11" Type="http://schemas.openxmlformats.org/officeDocument/2006/relationships/slideLayout" Target="../slideLayouts/slideLayout50.xml"/><Relationship Id="rId5" Type="http://schemas.openxmlformats.org/officeDocument/2006/relationships/slideLayout" Target="../slideLayouts/slideLayout44.xml"/><Relationship Id="rId15" Type="http://schemas.openxmlformats.org/officeDocument/2006/relationships/image" Target="../media/image7.jpeg"/><Relationship Id="rId10" Type="http://schemas.openxmlformats.org/officeDocument/2006/relationships/slideLayout" Target="../slideLayouts/slideLayout49.xml"/><Relationship Id="rId4" Type="http://schemas.openxmlformats.org/officeDocument/2006/relationships/slideLayout" Target="../slideLayouts/slideLayout43.xml"/><Relationship Id="rId9" Type="http://schemas.openxmlformats.org/officeDocument/2006/relationships/slideLayout" Target="../slideLayouts/slideLayout48.xml"/><Relationship Id="rId14" Type="http://schemas.openxmlformats.org/officeDocument/2006/relationships/image" Target="../media/image6.png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8.xml"/><Relationship Id="rId13" Type="http://schemas.openxmlformats.org/officeDocument/2006/relationships/slideLayout" Target="../slideLayouts/slideLayout63.xml"/><Relationship Id="rId18" Type="http://schemas.openxmlformats.org/officeDocument/2006/relationships/tags" Target="../tags/tag4.xml"/><Relationship Id="rId3" Type="http://schemas.openxmlformats.org/officeDocument/2006/relationships/slideLayout" Target="../slideLayouts/slideLayout53.xml"/><Relationship Id="rId21" Type="http://schemas.openxmlformats.org/officeDocument/2006/relationships/tags" Target="../tags/tag7.xml"/><Relationship Id="rId7" Type="http://schemas.openxmlformats.org/officeDocument/2006/relationships/slideLayout" Target="../slideLayouts/slideLayout57.xml"/><Relationship Id="rId12" Type="http://schemas.openxmlformats.org/officeDocument/2006/relationships/slideLayout" Target="../slideLayouts/slideLayout62.xml"/><Relationship Id="rId17" Type="http://schemas.openxmlformats.org/officeDocument/2006/relationships/tags" Target="../tags/tag3.xml"/><Relationship Id="rId2" Type="http://schemas.openxmlformats.org/officeDocument/2006/relationships/slideLayout" Target="../slideLayouts/slideLayout52.xml"/><Relationship Id="rId16" Type="http://schemas.openxmlformats.org/officeDocument/2006/relationships/tags" Target="../tags/tag2.xml"/><Relationship Id="rId20" Type="http://schemas.openxmlformats.org/officeDocument/2006/relationships/tags" Target="../tags/tag6.xml"/><Relationship Id="rId1" Type="http://schemas.openxmlformats.org/officeDocument/2006/relationships/slideLayout" Target="../slideLayouts/slideLayout51.xml"/><Relationship Id="rId6" Type="http://schemas.openxmlformats.org/officeDocument/2006/relationships/slideLayout" Target="../slideLayouts/slideLayout56.xml"/><Relationship Id="rId11" Type="http://schemas.openxmlformats.org/officeDocument/2006/relationships/slideLayout" Target="../slideLayouts/slideLayout61.xml"/><Relationship Id="rId24" Type="http://schemas.openxmlformats.org/officeDocument/2006/relationships/image" Target="../media/image10.png"/><Relationship Id="rId5" Type="http://schemas.openxmlformats.org/officeDocument/2006/relationships/slideLayout" Target="../slideLayouts/slideLayout55.xml"/><Relationship Id="rId15" Type="http://schemas.openxmlformats.org/officeDocument/2006/relationships/tags" Target="../tags/tag1.xml"/><Relationship Id="rId23" Type="http://schemas.openxmlformats.org/officeDocument/2006/relationships/image" Target="../media/image9.jpeg"/><Relationship Id="rId10" Type="http://schemas.openxmlformats.org/officeDocument/2006/relationships/slideLayout" Target="../slideLayouts/slideLayout60.xml"/><Relationship Id="rId19" Type="http://schemas.openxmlformats.org/officeDocument/2006/relationships/tags" Target="../tags/tag5.xml"/><Relationship Id="rId4" Type="http://schemas.openxmlformats.org/officeDocument/2006/relationships/slideLayout" Target="../slideLayouts/slideLayout54.xml"/><Relationship Id="rId9" Type="http://schemas.openxmlformats.org/officeDocument/2006/relationships/slideLayout" Target="../slideLayouts/slideLayout59.xml"/><Relationship Id="rId14" Type="http://schemas.openxmlformats.org/officeDocument/2006/relationships/theme" Target="../theme/theme5.xml"/><Relationship Id="rId22" Type="http://schemas.openxmlformats.org/officeDocument/2006/relationships/image" Target="../media/image8.jpeg"/></Relationships>
</file>

<file path=ppt/slideMasters/_rels/slideMaster6.xml.rels><?xml version="1.0" encoding="UTF-8" standalone="yes"?>
<Relationships xmlns="http://schemas.openxmlformats.org/package/2006/relationships"><Relationship Id="rId2" Type="http://schemas.openxmlformats.org/officeDocument/2006/relationships/theme" Target="../theme/theme6.xml"/><Relationship Id="rId1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2" Type="http://schemas.openxmlformats.org/officeDocument/2006/relationships/theme" Target="../theme/theme7.xml"/><Relationship Id="rId1" Type="http://schemas.openxmlformats.org/officeDocument/2006/relationships/slideLayout" Target="../slideLayouts/slideLayout65.xml"/></Relationships>
</file>

<file path=ppt/slideMasters/_rels/slideMaster8.xml.rels><?xml version="1.0" encoding="UTF-8" standalone="yes"?>
<Relationships xmlns="http://schemas.openxmlformats.org/package/2006/relationships"><Relationship Id="rId2" Type="http://schemas.openxmlformats.org/officeDocument/2006/relationships/theme" Target="../theme/theme8.xml"/><Relationship Id="rId1" Type="http://schemas.openxmlformats.org/officeDocument/2006/relationships/slideLayout" Target="../slideLayouts/slideLayout6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38" descr="combinedfooter"/>
          <p:cNvPicPr>
            <a:picLocks noChangeAspect="1" noChangeArrowheads="1"/>
          </p:cNvPicPr>
          <p:nvPr/>
        </p:nvPicPr>
        <p:blipFill>
          <a:blip r:embed="rId18"/>
          <a:srcRect/>
          <a:stretch>
            <a:fillRect/>
          </a:stretch>
        </p:blipFill>
        <p:spPr bwMode="auto">
          <a:xfrm>
            <a:off x="0" y="4757738"/>
            <a:ext cx="9144000" cy="210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17488" y="7938"/>
            <a:ext cx="8777287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 smtClean="0"/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17488" y="906463"/>
            <a:ext cx="8775700" cy="5473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smtClean="0"/>
          </a:p>
        </p:txBody>
      </p:sp>
      <p:sp>
        <p:nvSpPr>
          <p:cNvPr id="96260" name="Line 4"/>
          <p:cNvSpPr>
            <a:spLocks noChangeShapeType="1"/>
          </p:cNvSpPr>
          <p:nvPr/>
        </p:nvSpPr>
        <p:spPr bwMode="auto">
          <a:xfrm>
            <a:off x="342900" y="787400"/>
            <a:ext cx="8801100" cy="0"/>
          </a:xfrm>
          <a:prstGeom prst="line">
            <a:avLst/>
          </a:prstGeom>
          <a:noFill/>
          <a:ln w="12700">
            <a:solidFill>
              <a:schemeClr val="folHlink"/>
            </a:solidFill>
            <a:round/>
            <a:headEnd/>
            <a:tailEnd/>
          </a:ln>
          <a:effectLst/>
        </p:spPr>
        <p:txBody>
          <a:bodyPr lIns="80167" tIns="40084" rIns="80167" bIns="40084"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96284" name="Rectangle 28"/>
          <p:cNvSpPr>
            <a:spLocks noChangeArrowheads="1"/>
          </p:cNvSpPr>
          <p:nvPr/>
        </p:nvSpPr>
        <p:spPr bwMode="auto">
          <a:xfrm>
            <a:off x="257175" y="6621463"/>
            <a:ext cx="427038" cy="23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r">
              <a:defRPr/>
            </a:pPr>
            <a:fld id="{A7C005DE-5609-4003-A15E-A03D9AA70653}" type="slidenum">
              <a:rPr lang="en-GB" sz="900">
                <a:solidFill>
                  <a:schemeClr val="bg1"/>
                </a:solidFill>
              </a:rPr>
              <a:pPr algn="r">
                <a:defRPr/>
              </a:pPr>
              <a:t>‹#›</a:t>
            </a:fld>
            <a:endParaRPr lang="en-GB" sz="900">
              <a:solidFill>
                <a:schemeClr val="bg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790" r:id="rId1"/>
    <p:sldLayoutId id="2147486745" r:id="rId2"/>
    <p:sldLayoutId id="2147486746" r:id="rId3"/>
    <p:sldLayoutId id="2147486747" r:id="rId4"/>
    <p:sldLayoutId id="2147486748" r:id="rId5"/>
    <p:sldLayoutId id="2147486749" r:id="rId6"/>
    <p:sldLayoutId id="2147486750" r:id="rId7"/>
    <p:sldLayoutId id="2147486751" r:id="rId8"/>
    <p:sldLayoutId id="2147486752" r:id="rId9"/>
    <p:sldLayoutId id="2147486753" r:id="rId10"/>
    <p:sldLayoutId id="2147486754" r:id="rId11"/>
    <p:sldLayoutId id="2147486755" r:id="rId12"/>
    <p:sldLayoutId id="2147486791" r:id="rId13"/>
    <p:sldLayoutId id="2147486792" r:id="rId14"/>
    <p:sldLayoutId id="2147486793" r:id="rId15"/>
    <p:sldLayoutId id="2147486794" r:id="rId16"/>
  </p:sldLayoutIdLst>
  <p:transition spd="med"/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00000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00000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00000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00000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00000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 b="1">
          <a:solidFill>
            <a:srgbClr val="000000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 b="1">
          <a:solidFill>
            <a:srgbClr val="000000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 b="1">
          <a:solidFill>
            <a:srgbClr val="000000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 b="1">
          <a:solidFill>
            <a:srgbClr val="000000"/>
          </a:solidFill>
          <a:latin typeface="Arial" charset="0"/>
        </a:defRPr>
      </a:lvl9pPr>
    </p:titleStyle>
    <p:bodyStyle>
      <a:lvl1pPr marL="265113" indent="-265113" algn="l" rtl="0" eaLnBrk="0" fontAlgn="ctr" hangingPunct="0">
        <a:spcBef>
          <a:spcPct val="25000"/>
        </a:spcBef>
        <a:spcAft>
          <a:spcPct val="0"/>
        </a:spcAft>
        <a:buClr>
          <a:schemeClr val="accent1"/>
        </a:buClr>
        <a:buSzPct val="125000"/>
        <a:buFont typeface="Wingdings" pitchFamily="2" charset="2"/>
        <a:buChar char="§"/>
        <a:defRPr sz="2400">
          <a:solidFill>
            <a:srgbClr val="000000"/>
          </a:solidFill>
          <a:latin typeface="+mn-lt"/>
          <a:ea typeface="+mn-ea"/>
          <a:cs typeface="+mn-cs"/>
        </a:defRPr>
      </a:lvl1pPr>
      <a:lvl2pPr marL="722313" indent="-277813" algn="l" rtl="0" eaLnBrk="0" fontAlgn="ctr" hangingPunct="0">
        <a:spcBef>
          <a:spcPct val="25000"/>
        </a:spcBef>
        <a:spcAft>
          <a:spcPct val="0"/>
        </a:spcAft>
        <a:buClr>
          <a:schemeClr val="accent1"/>
        </a:buClr>
        <a:buSzPct val="125000"/>
        <a:buFont typeface="Wingdings" pitchFamily="2" charset="2"/>
        <a:buChar char="§"/>
        <a:defRPr sz="2000">
          <a:solidFill>
            <a:srgbClr val="000000"/>
          </a:solidFill>
          <a:latin typeface="+mn-lt"/>
        </a:defRPr>
      </a:lvl2pPr>
      <a:lvl3pPr marL="1165225" indent="-250825" algn="l" rtl="0" eaLnBrk="0" fontAlgn="ctr" hangingPunct="0">
        <a:spcBef>
          <a:spcPct val="25000"/>
        </a:spcBef>
        <a:spcAft>
          <a:spcPct val="0"/>
        </a:spcAft>
        <a:buClr>
          <a:schemeClr val="accent1"/>
        </a:buClr>
        <a:buSzPct val="125000"/>
        <a:buFont typeface="Wingdings" pitchFamily="2" charset="2"/>
        <a:buChar char="§"/>
        <a:defRPr sz="2000">
          <a:solidFill>
            <a:srgbClr val="000000"/>
          </a:solidFill>
          <a:latin typeface="+mn-lt"/>
        </a:defRPr>
      </a:lvl3pPr>
      <a:lvl4pPr marL="1600200" indent="-228600" algn="l" rtl="0" eaLnBrk="0" fontAlgn="ctr" hangingPunct="0">
        <a:spcBef>
          <a:spcPct val="25000"/>
        </a:spcBef>
        <a:spcAft>
          <a:spcPct val="0"/>
        </a:spcAft>
        <a:buClr>
          <a:schemeClr val="accent1"/>
        </a:buClr>
        <a:buSzPct val="125000"/>
        <a:buFont typeface="Wingdings" pitchFamily="2" charset="2"/>
        <a:buChar char="§"/>
        <a:defRPr sz="2000">
          <a:solidFill>
            <a:srgbClr val="000000"/>
          </a:solidFill>
          <a:latin typeface="+mn-lt"/>
        </a:defRPr>
      </a:lvl4pPr>
      <a:lvl5pPr marL="2057400" indent="-228600" algn="l" rtl="0" eaLnBrk="0" fontAlgn="ctr" hangingPunct="0">
        <a:spcBef>
          <a:spcPct val="25000"/>
        </a:spcBef>
        <a:spcAft>
          <a:spcPct val="0"/>
        </a:spcAft>
        <a:buClr>
          <a:schemeClr val="accent1"/>
        </a:buClr>
        <a:buSzPct val="125000"/>
        <a:buFont typeface="Wingdings" pitchFamily="2" charset="2"/>
        <a:buChar char="§"/>
        <a:defRPr sz="2000">
          <a:solidFill>
            <a:srgbClr val="000000"/>
          </a:solidFill>
          <a:latin typeface="+mn-lt"/>
        </a:defRPr>
      </a:lvl5pPr>
      <a:lvl6pPr marL="2514600" indent="-228600" algn="l" rtl="0" eaLnBrk="1" fontAlgn="ctr" hangingPunct="1">
        <a:spcBef>
          <a:spcPct val="25000"/>
        </a:spcBef>
        <a:spcAft>
          <a:spcPct val="0"/>
        </a:spcAft>
        <a:buClr>
          <a:schemeClr val="accent1"/>
        </a:buClr>
        <a:buSzPct val="125000"/>
        <a:buFont typeface="Wingdings" pitchFamily="2" charset="2"/>
        <a:buChar char="§"/>
        <a:defRPr sz="2000">
          <a:solidFill>
            <a:srgbClr val="000000"/>
          </a:solidFill>
          <a:latin typeface="+mn-lt"/>
        </a:defRPr>
      </a:lvl6pPr>
      <a:lvl7pPr marL="2971800" indent="-228600" algn="l" rtl="0" eaLnBrk="1" fontAlgn="ctr" hangingPunct="1">
        <a:spcBef>
          <a:spcPct val="25000"/>
        </a:spcBef>
        <a:spcAft>
          <a:spcPct val="0"/>
        </a:spcAft>
        <a:buClr>
          <a:schemeClr val="accent1"/>
        </a:buClr>
        <a:buSzPct val="125000"/>
        <a:buFont typeface="Wingdings" pitchFamily="2" charset="2"/>
        <a:buChar char="§"/>
        <a:defRPr sz="2000">
          <a:solidFill>
            <a:srgbClr val="000000"/>
          </a:solidFill>
          <a:latin typeface="+mn-lt"/>
        </a:defRPr>
      </a:lvl7pPr>
      <a:lvl8pPr marL="3429000" indent="-228600" algn="l" rtl="0" eaLnBrk="1" fontAlgn="ctr" hangingPunct="1">
        <a:spcBef>
          <a:spcPct val="25000"/>
        </a:spcBef>
        <a:spcAft>
          <a:spcPct val="0"/>
        </a:spcAft>
        <a:buClr>
          <a:schemeClr val="accent1"/>
        </a:buClr>
        <a:buSzPct val="125000"/>
        <a:buFont typeface="Wingdings" pitchFamily="2" charset="2"/>
        <a:buChar char="§"/>
        <a:defRPr sz="2000">
          <a:solidFill>
            <a:srgbClr val="000000"/>
          </a:solidFill>
          <a:latin typeface="+mn-lt"/>
        </a:defRPr>
      </a:lvl8pPr>
      <a:lvl9pPr marL="3886200" indent="-228600" algn="l" rtl="0" eaLnBrk="1" fontAlgn="ctr" hangingPunct="1">
        <a:spcBef>
          <a:spcPct val="25000"/>
        </a:spcBef>
        <a:spcAft>
          <a:spcPct val="0"/>
        </a:spcAft>
        <a:buClr>
          <a:schemeClr val="accent1"/>
        </a:buClr>
        <a:buSzPct val="125000"/>
        <a:buFont typeface="Wingdings" pitchFamily="2" charset="2"/>
        <a:buChar char="§"/>
        <a:defRPr sz="2000">
          <a:solidFill>
            <a:srgbClr val="000000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gray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Rectangle 5"/>
          <p:cNvSpPr>
            <a:spLocks noChangeArrowheads="1"/>
          </p:cNvSpPr>
          <p:nvPr/>
        </p:nvSpPr>
        <p:spPr bwMode="gray">
          <a:xfrm>
            <a:off x="2162175" y="6408738"/>
            <a:ext cx="4784725" cy="24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en-US" sz="1000">
              <a:ea typeface="+mn-ea"/>
            </a:endParaRPr>
          </a:p>
        </p:txBody>
      </p:sp>
      <p:sp>
        <p:nvSpPr>
          <p:cNvPr id="2051" name="Rectangle 7"/>
          <p:cNvSpPr>
            <a:spLocks noGrp="1" noChangeArrowheads="1"/>
          </p:cNvSpPr>
          <p:nvPr>
            <p:ph type="title"/>
          </p:nvPr>
        </p:nvSpPr>
        <p:spPr bwMode="gray">
          <a:xfrm>
            <a:off x="1674813" y="168275"/>
            <a:ext cx="7129462" cy="60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Click here</a:t>
            </a:r>
          </a:p>
        </p:txBody>
      </p:sp>
      <p:sp>
        <p:nvSpPr>
          <p:cNvPr id="2052" name="Rectangle 12"/>
          <p:cNvSpPr>
            <a:spLocks noGrp="1" noChangeArrowheads="1"/>
          </p:cNvSpPr>
          <p:nvPr>
            <p:ph type="body" idx="1"/>
          </p:nvPr>
        </p:nvSpPr>
        <p:spPr bwMode="gray">
          <a:xfrm>
            <a:off x="314325" y="1071563"/>
            <a:ext cx="8524875" cy="4933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Bullet 1</a:t>
            </a:r>
          </a:p>
          <a:p>
            <a:pPr lvl="1"/>
            <a:r>
              <a:rPr lang="de-DE" smtClean="0"/>
              <a:t>Sub-bullet 1</a:t>
            </a:r>
          </a:p>
        </p:txBody>
      </p:sp>
      <p:sp>
        <p:nvSpPr>
          <p:cNvPr id="11269" name="Rectangle 10"/>
          <p:cNvSpPr>
            <a:spLocks noChangeArrowheads="1"/>
          </p:cNvSpPr>
          <p:nvPr/>
        </p:nvSpPr>
        <p:spPr bwMode="gray">
          <a:xfrm>
            <a:off x="249238" y="6565900"/>
            <a:ext cx="3532187" cy="24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r>
              <a:rPr lang="de-DE" sz="800">
                <a:solidFill>
                  <a:srgbClr val="808080"/>
                </a:solidFill>
                <a:ea typeface="+mn-ea"/>
              </a:rPr>
              <a:t>Copyright 2009 ATMEL CONFIDENTIAL</a:t>
            </a:r>
          </a:p>
        </p:txBody>
      </p:sp>
      <p:sp>
        <p:nvSpPr>
          <p:cNvPr id="439303" name="Freeform 7"/>
          <p:cNvSpPr>
            <a:spLocks noChangeAspect="1"/>
          </p:cNvSpPr>
          <p:nvPr/>
        </p:nvSpPr>
        <p:spPr bwMode="black">
          <a:xfrm>
            <a:off x="1655763" y="793750"/>
            <a:ext cx="7177087" cy="101600"/>
          </a:xfrm>
          <a:custGeom>
            <a:avLst/>
            <a:gdLst/>
            <a:ahLst/>
            <a:cxnLst>
              <a:cxn ang="0">
                <a:pos x="4521" y="64"/>
              </a:cxn>
              <a:cxn ang="0">
                <a:pos x="4521" y="0"/>
              </a:cxn>
              <a:cxn ang="0">
                <a:pos x="31" y="0"/>
              </a:cxn>
              <a:cxn ang="0">
                <a:pos x="0" y="63"/>
              </a:cxn>
              <a:cxn ang="0">
                <a:pos x="4521" y="64"/>
              </a:cxn>
            </a:cxnLst>
            <a:rect l="0" t="0" r="r" b="b"/>
            <a:pathLst>
              <a:path w="4521" h="64">
                <a:moveTo>
                  <a:pt x="4521" y="64"/>
                </a:moveTo>
                <a:lnTo>
                  <a:pt x="4521" y="0"/>
                </a:lnTo>
                <a:lnTo>
                  <a:pt x="31" y="0"/>
                </a:lnTo>
                <a:lnTo>
                  <a:pt x="0" y="63"/>
                </a:lnTo>
                <a:lnTo>
                  <a:pt x="4521" y="64"/>
                </a:lnTo>
                <a:close/>
              </a:path>
            </a:pathLst>
          </a:custGeom>
          <a:solidFill>
            <a:srgbClr val="0000FF"/>
          </a:soli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pPr algn="r" eaLnBrk="0" hangingPunct="0">
              <a:defRPr/>
            </a:pPr>
            <a:endParaRPr lang="en-GB" sz="2000">
              <a:ea typeface="+mn-ea"/>
            </a:endParaRPr>
          </a:p>
        </p:txBody>
      </p:sp>
      <p:sp>
        <p:nvSpPr>
          <p:cNvPr id="439304" name="Rectangle 8"/>
          <p:cNvSpPr>
            <a:spLocks noChangeArrowheads="1"/>
          </p:cNvSpPr>
          <p:nvPr/>
        </p:nvSpPr>
        <p:spPr bwMode="auto">
          <a:xfrm>
            <a:off x="1550988" y="809625"/>
            <a:ext cx="42862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>
              <a:defRPr/>
            </a:pPr>
            <a:r>
              <a:rPr lang="en-US" sz="1200">
                <a:ea typeface="+mn-ea"/>
              </a:rPr>
              <a:t> </a:t>
            </a:r>
            <a:endParaRPr lang="en-US" sz="2400">
              <a:ea typeface="+mn-ea"/>
            </a:endParaRPr>
          </a:p>
        </p:txBody>
      </p:sp>
      <p:grpSp>
        <p:nvGrpSpPr>
          <p:cNvPr id="2056" name="Group 9"/>
          <p:cNvGrpSpPr>
            <a:grpSpLocks/>
          </p:cNvGrpSpPr>
          <p:nvPr/>
        </p:nvGrpSpPr>
        <p:grpSpPr bwMode="auto">
          <a:xfrm>
            <a:off x="280988" y="285750"/>
            <a:ext cx="1395412" cy="671513"/>
            <a:chOff x="1761" y="1834"/>
            <a:chExt cx="2197" cy="1059"/>
          </a:xfrm>
        </p:grpSpPr>
        <p:grpSp>
          <p:nvGrpSpPr>
            <p:cNvPr id="2058" name="Group 10"/>
            <p:cNvGrpSpPr>
              <a:grpSpLocks noChangeAspect="1"/>
            </p:cNvGrpSpPr>
            <p:nvPr/>
          </p:nvGrpSpPr>
          <p:grpSpPr bwMode="auto">
            <a:xfrm>
              <a:off x="1761" y="1834"/>
              <a:ext cx="2040" cy="960"/>
              <a:chOff x="1761" y="1834"/>
              <a:chExt cx="2040" cy="960"/>
            </a:xfrm>
          </p:grpSpPr>
          <p:sp>
            <p:nvSpPr>
              <p:cNvPr id="439307" name="Freeform 11"/>
              <p:cNvSpPr>
                <a:spLocks noChangeAspect="1"/>
              </p:cNvSpPr>
              <p:nvPr/>
            </p:nvSpPr>
            <p:spPr bwMode="auto">
              <a:xfrm>
                <a:off x="2076" y="1834"/>
                <a:ext cx="1725" cy="764"/>
              </a:xfrm>
              <a:custGeom>
                <a:avLst/>
                <a:gdLst/>
                <a:ahLst/>
                <a:cxnLst>
                  <a:cxn ang="0">
                    <a:pos x="0" y="11"/>
                  </a:cxn>
                  <a:cxn ang="0">
                    <a:pos x="7" y="0"/>
                  </a:cxn>
                  <a:cxn ang="0">
                    <a:pos x="115" y="0"/>
                  </a:cxn>
                  <a:cxn ang="0">
                    <a:pos x="115" y="11"/>
                  </a:cxn>
                  <a:cxn ang="0">
                    <a:pos x="23" y="11"/>
                  </a:cxn>
                  <a:cxn ang="0">
                    <a:pos x="23" y="51"/>
                  </a:cxn>
                  <a:cxn ang="0">
                    <a:pos x="12" y="51"/>
                  </a:cxn>
                  <a:cxn ang="0">
                    <a:pos x="12" y="11"/>
                  </a:cxn>
                  <a:cxn ang="0">
                    <a:pos x="0" y="11"/>
                  </a:cxn>
                </a:cxnLst>
                <a:rect l="0" t="0" r="r" b="b"/>
                <a:pathLst>
                  <a:path w="115" h="51">
                    <a:moveTo>
                      <a:pt x="0" y="11"/>
                    </a:moveTo>
                    <a:lnTo>
                      <a:pt x="7" y="0"/>
                    </a:lnTo>
                    <a:lnTo>
                      <a:pt x="115" y="0"/>
                    </a:lnTo>
                    <a:lnTo>
                      <a:pt x="115" y="11"/>
                    </a:lnTo>
                    <a:lnTo>
                      <a:pt x="23" y="11"/>
                    </a:lnTo>
                    <a:lnTo>
                      <a:pt x="23" y="51"/>
                    </a:lnTo>
                    <a:lnTo>
                      <a:pt x="12" y="51"/>
                    </a:lnTo>
                    <a:lnTo>
                      <a:pt x="12" y="11"/>
                    </a:lnTo>
                    <a:lnTo>
                      <a:pt x="0" y="11"/>
                    </a:lnTo>
                    <a:close/>
                  </a:path>
                </a:pathLst>
              </a:custGeom>
              <a:solidFill>
                <a:srgbClr val="063DE8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algn="r" eaLnBrk="0" hangingPunct="0">
                  <a:defRPr/>
                </a:pPr>
                <a:endParaRPr lang="en-GB" sz="2000">
                  <a:ea typeface="+mn-ea"/>
                </a:endParaRPr>
              </a:p>
            </p:txBody>
          </p:sp>
          <p:sp>
            <p:nvSpPr>
              <p:cNvPr id="439308" name="Freeform 12"/>
              <p:cNvSpPr>
                <a:spLocks noChangeAspect="1"/>
              </p:cNvSpPr>
              <p:nvPr/>
            </p:nvSpPr>
            <p:spPr bwMode="auto">
              <a:xfrm>
                <a:off x="1761" y="2044"/>
                <a:ext cx="450" cy="551"/>
              </a:xfrm>
              <a:custGeom>
                <a:avLst/>
                <a:gdLst/>
                <a:ahLst/>
                <a:cxnLst>
                  <a:cxn ang="0">
                    <a:pos x="20" y="0"/>
                  </a:cxn>
                  <a:cxn ang="0">
                    <a:pos x="30" y="0"/>
                  </a:cxn>
                  <a:cxn ang="0">
                    <a:pos x="30" y="37"/>
                  </a:cxn>
                  <a:cxn ang="0">
                    <a:pos x="19" y="37"/>
                  </a:cxn>
                  <a:cxn ang="0">
                    <a:pos x="19" y="23"/>
                  </a:cxn>
                  <a:cxn ang="0">
                    <a:pos x="14" y="33"/>
                  </a:cxn>
                  <a:cxn ang="0">
                    <a:pos x="16" y="33"/>
                  </a:cxn>
                  <a:cxn ang="0">
                    <a:pos x="16" y="37"/>
                  </a:cxn>
                  <a:cxn ang="0">
                    <a:pos x="0" y="37"/>
                  </a:cxn>
                  <a:cxn ang="0">
                    <a:pos x="20" y="0"/>
                  </a:cxn>
                </a:cxnLst>
                <a:rect l="0" t="0" r="r" b="b"/>
                <a:pathLst>
                  <a:path w="30" h="37">
                    <a:moveTo>
                      <a:pt x="20" y="0"/>
                    </a:moveTo>
                    <a:lnTo>
                      <a:pt x="30" y="0"/>
                    </a:lnTo>
                    <a:lnTo>
                      <a:pt x="30" y="37"/>
                    </a:lnTo>
                    <a:lnTo>
                      <a:pt x="19" y="37"/>
                    </a:lnTo>
                    <a:lnTo>
                      <a:pt x="19" y="23"/>
                    </a:lnTo>
                    <a:lnTo>
                      <a:pt x="14" y="33"/>
                    </a:lnTo>
                    <a:lnTo>
                      <a:pt x="16" y="33"/>
                    </a:lnTo>
                    <a:lnTo>
                      <a:pt x="16" y="37"/>
                    </a:lnTo>
                    <a:lnTo>
                      <a:pt x="0" y="37"/>
                    </a:lnTo>
                    <a:lnTo>
                      <a:pt x="20" y="0"/>
                    </a:lnTo>
                    <a:close/>
                  </a:path>
                </a:pathLst>
              </a:custGeom>
              <a:solidFill>
                <a:srgbClr val="063DE8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algn="r" eaLnBrk="0" hangingPunct="0">
                  <a:defRPr/>
                </a:pPr>
                <a:endParaRPr lang="en-GB" sz="2000">
                  <a:ea typeface="+mn-ea"/>
                </a:endParaRPr>
              </a:p>
            </p:txBody>
          </p:sp>
          <p:sp>
            <p:nvSpPr>
              <p:cNvPr id="439309" name="Freeform 13"/>
              <p:cNvSpPr>
                <a:spLocks noChangeAspect="1"/>
              </p:cNvSpPr>
              <p:nvPr/>
            </p:nvSpPr>
            <p:spPr bwMode="auto">
              <a:xfrm>
                <a:off x="2466" y="2044"/>
                <a:ext cx="570" cy="55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37"/>
                  </a:cxn>
                  <a:cxn ang="0">
                    <a:pos x="11" y="37"/>
                  </a:cxn>
                  <a:cxn ang="0">
                    <a:pos x="11" y="5"/>
                  </a:cxn>
                  <a:cxn ang="0">
                    <a:pos x="14" y="5"/>
                  </a:cxn>
                  <a:cxn ang="0">
                    <a:pos x="14" y="37"/>
                  </a:cxn>
                  <a:cxn ang="0">
                    <a:pos x="24" y="37"/>
                  </a:cxn>
                  <a:cxn ang="0">
                    <a:pos x="24" y="5"/>
                  </a:cxn>
                  <a:cxn ang="0">
                    <a:pos x="27" y="8"/>
                  </a:cxn>
                  <a:cxn ang="0">
                    <a:pos x="27" y="37"/>
                  </a:cxn>
                  <a:cxn ang="0">
                    <a:pos x="38" y="37"/>
                  </a:cxn>
                  <a:cxn ang="0">
                    <a:pos x="38" y="7"/>
                  </a:cxn>
                  <a:cxn ang="0">
                    <a:pos x="31" y="0"/>
                  </a:cxn>
                  <a:cxn ang="0">
                    <a:pos x="0" y="0"/>
                  </a:cxn>
                </a:cxnLst>
                <a:rect l="0" t="0" r="r" b="b"/>
                <a:pathLst>
                  <a:path w="38" h="37">
                    <a:moveTo>
                      <a:pt x="0" y="0"/>
                    </a:moveTo>
                    <a:lnTo>
                      <a:pt x="0" y="37"/>
                    </a:lnTo>
                    <a:lnTo>
                      <a:pt x="11" y="37"/>
                    </a:lnTo>
                    <a:lnTo>
                      <a:pt x="11" y="5"/>
                    </a:lnTo>
                    <a:lnTo>
                      <a:pt x="14" y="5"/>
                    </a:lnTo>
                    <a:lnTo>
                      <a:pt x="14" y="37"/>
                    </a:lnTo>
                    <a:lnTo>
                      <a:pt x="24" y="37"/>
                    </a:lnTo>
                    <a:lnTo>
                      <a:pt x="24" y="5"/>
                    </a:lnTo>
                    <a:cubicBezTo>
                      <a:pt x="26" y="5"/>
                      <a:pt x="27" y="6"/>
                      <a:pt x="27" y="8"/>
                    </a:cubicBezTo>
                    <a:lnTo>
                      <a:pt x="27" y="37"/>
                    </a:lnTo>
                    <a:lnTo>
                      <a:pt x="38" y="37"/>
                    </a:lnTo>
                    <a:lnTo>
                      <a:pt x="38" y="7"/>
                    </a:lnTo>
                    <a:cubicBezTo>
                      <a:pt x="38" y="2"/>
                      <a:pt x="34" y="0"/>
                      <a:pt x="31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63DE8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algn="r" eaLnBrk="0" hangingPunct="0">
                  <a:defRPr/>
                </a:pPr>
                <a:endParaRPr lang="en-GB" sz="2000">
                  <a:ea typeface="+mn-ea"/>
                </a:endParaRPr>
              </a:p>
            </p:txBody>
          </p:sp>
          <p:sp>
            <p:nvSpPr>
              <p:cNvPr id="439310" name="Freeform 14"/>
              <p:cNvSpPr>
                <a:spLocks noChangeAspect="1"/>
              </p:cNvSpPr>
              <p:nvPr/>
            </p:nvSpPr>
            <p:spPr bwMode="auto">
              <a:xfrm>
                <a:off x="3081" y="2044"/>
                <a:ext cx="345" cy="55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3" y="0"/>
                  </a:cxn>
                  <a:cxn ang="0">
                    <a:pos x="23" y="11"/>
                  </a:cxn>
                  <a:cxn ang="0">
                    <a:pos x="8" y="11"/>
                  </a:cxn>
                  <a:cxn ang="0">
                    <a:pos x="8" y="14"/>
                  </a:cxn>
                  <a:cxn ang="0">
                    <a:pos x="23" y="14"/>
                  </a:cxn>
                  <a:cxn ang="0">
                    <a:pos x="23" y="24"/>
                  </a:cxn>
                  <a:cxn ang="0">
                    <a:pos x="8" y="24"/>
                  </a:cxn>
                  <a:cxn ang="0">
                    <a:pos x="8" y="27"/>
                  </a:cxn>
                  <a:cxn ang="0">
                    <a:pos x="23" y="27"/>
                  </a:cxn>
                  <a:cxn ang="0">
                    <a:pos x="23" y="37"/>
                  </a:cxn>
                  <a:cxn ang="0">
                    <a:pos x="0" y="37"/>
                  </a:cxn>
                  <a:cxn ang="0">
                    <a:pos x="0" y="0"/>
                  </a:cxn>
                </a:cxnLst>
                <a:rect l="0" t="0" r="r" b="b"/>
                <a:pathLst>
                  <a:path w="23" h="37">
                    <a:moveTo>
                      <a:pt x="0" y="0"/>
                    </a:moveTo>
                    <a:lnTo>
                      <a:pt x="23" y="0"/>
                    </a:lnTo>
                    <a:lnTo>
                      <a:pt x="23" y="11"/>
                    </a:lnTo>
                    <a:lnTo>
                      <a:pt x="8" y="11"/>
                    </a:lnTo>
                    <a:lnTo>
                      <a:pt x="8" y="14"/>
                    </a:lnTo>
                    <a:lnTo>
                      <a:pt x="23" y="14"/>
                    </a:lnTo>
                    <a:lnTo>
                      <a:pt x="23" y="24"/>
                    </a:lnTo>
                    <a:lnTo>
                      <a:pt x="8" y="24"/>
                    </a:lnTo>
                    <a:lnTo>
                      <a:pt x="8" y="27"/>
                    </a:lnTo>
                    <a:lnTo>
                      <a:pt x="23" y="27"/>
                    </a:lnTo>
                    <a:lnTo>
                      <a:pt x="23" y="37"/>
                    </a:lnTo>
                    <a:lnTo>
                      <a:pt x="0" y="3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63DE8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algn="r" eaLnBrk="0" hangingPunct="0">
                  <a:defRPr/>
                </a:pPr>
                <a:endParaRPr lang="en-GB" sz="2000">
                  <a:ea typeface="+mn-ea"/>
                </a:endParaRPr>
              </a:p>
            </p:txBody>
          </p:sp>
          <p:sp>
            <p:nvSpPr>
              <p:cNvPr id="439311" name="Freeform 15"/>
              <p:cNvSpPr>
                <a:spLocks noChangeAspect="1"/>
              </p:cNvSpPr>
              <p:nvPr/>
            </p:nvSpPr>
            <p:spPr bwMode="auto">
              <a:xfrm>
                <a:off x="3471" y="2044"/>
                <a:ext cx="330" cy="55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1" y="0"/>
                  </a:cxn>
                  <a:cxn ang="0">
                    <a:pos x="11" y="27"/>
                  </a:cxn>
                  <a:cxn ang="0">
                    <a:pos x="22" y="27"/>
                  </a:cxn>
                  <a:cxn ang="0">
                    <a:pos x="16" y="37"/>
                  </a:cxn>
                  <a:cxn ang="0">
                    <a:pos x="0" y="37"/>
                  </a:cxn>
                  <a:cxn ang="0">
                    <a:pos x="0" y="0"/>
                  </a:cxn>
                </a:cxnLst>
                <a:rect l="0" t="0" r="r" b="b"/>
                <a:pathLst>
                  <a:path w="22" h="37">
                    <a:moveTo>
                      <a:pt x="0" y="0"/>
                    </a:moveTo>
                    <a:lnTo>
                      <a:pt x="11" y="0"/>
                    </a:lnTo>
                    <a:lnTo>
                      <a:pt x="11" y="27"/>
                    </a:lnTo>
                    <a:lnTo>
                      <a:pt x="22" y="27"/>
                    </a:lnTo>
                    <a:lnTo>
                      <a:pt x="16" y="37"/>
                    </a:lnTo>
                    <a:lnTo>
                      <a:pt x="0" y="3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63DE8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algn="r" eaLnBrk="0" hangingPunct="0">
                  <a:defRPr/>
                </a:pPr>
                <a:endParaRPr lang="en-GB" sz="2000">
                  <a:ea typeface="+mn-ea"/>
                </a:endParaRPr>
              </a:p>
            </p:txBody>
          </p:sp>
          <p:sp>
            <p:nvSpPr>
              <p:cNvPr id="439312" name="Freeform 16"/>
              <p:cNvSpPr>
                <a:spLocks noChangeAspect="1"/>
              </p:cNvSpPr>
              <p:nvPr/>
            </p:nvSpPr>
            <p:spPr bwMode="auto">
              <a:xfrm>
                <a:off x="1761" y="2643"/>
                <a:ext cx="1935" cy="150"/>
              </a:xfrm>
              <a:custGeom>
                <a:avLst/>
                <a:gdLst/>
                <a:ahLst/>
                <a:cxnLst>
                  <a:cxn ang="0">
                    <a:pos x="129" y="0"/>
                  </a:cxn>
                  <a:cxn ang="0">
                    <a:pos x="123" y="10"/>
                  </a:cxn>
                  <a:cxn ang="0">
                    <a:pos x="0" y="10"/>
                  </a:cxn>
                  <a:cxn ang="0">
                    <a:pos x="0" y="0"/>
                  </a:cxn>
                  <a:cxn ang="0">
                    <a:pos x="129" y="0"/>
                  </a:cxn>
                </a:cxnLst>
                <a:rect l="0" t="0" r="r" b="b"/>
                <a:pathLst>
                  <a:path w="129" h="10">
                    <a:moveTo>
                      <a:pt x="129" y="0"/>
                    </a:moveTo>
                    <a:lnTo>
                      <a:pt x="123" y="10"/>
                    </a:lnTo>
                    <a:lnTo>
                      <a:pt x="0" y="10"/>
                    </a:lnTo>
                    <a:lnTo>
                      <a:pt x="0" y="0"/>
                    </a:lnTo>
                    <a:lnTo>
                      <a:pt x="129" y="0"/>
                    </a:lnTo>
                    <a:close/>
                  </a:path>
                </a:pathLst>
              </a:custGeom>
              <a:solidFill>
                <a:srgbClr val="063DE8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algn="r" eaLnBrk="0" hangingPunct="0">
                  <a:defRPr/>
                </a:pPr>
                <a:endParaRPr lang="en-GB" sz="2000">
                  <a:ea typeface="+mn-ea"/>
                </a:endParaRPr>
              </a:p>
            </p:txBody>
          </p:sp>
        </p:grpSp>
        <p:pic>
          <p:nvPicPr>
            <p:cNvPr id="2059" name="Picture 17"/>
            <p:cNvPicPr>
              <a:picLocks noChangeAspect="1" noChangeArrowheads="1"/>
            </p:cNvPicPr>
            <p:nvPr/>
          </p:nvPicPr>
          <p:blipFill>
            <a:blip r:embed="rId15"/>
            <a:srcRect/>
            <a:stretch>
              <a:fillRect/>
            </a:stretch>
          </p:blipFill>
          <p:spPr bwMode="auto">
            <a:xfrm>
              <a:off x="3598" y="2533"/>
              <a:ext cx="360" cy="3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439315" name="Text Box 19"/>
          <p:cNvSpPr txBox="1">
            <a:spLocks noChangeArrowheads="1"/>
          </p:cNvSpPr>
          <p:nvPr userDrawn="1"/>
        </p:nvSpPr>
        <p:spPr bwMode="auto">
          <a:xfrm>
            <a:off x="4235450" y="6537325"/>
            <a:ext cx="33655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algn="r" eaLnBrk="0" hangingPunct="0">
              <a:defRPr/>
            </a:pPr>
            <a:fld id="{3B9966C1-BFAB-46A6-9A8D-11A8346CD109}" type="slidenum">
              <a:rPr lang="en-US" sz="1000">
                <a:solidFill>
                  <a:srgbClr val="999999"/>
                </a:solidFill>
                <a:ea typeface="+mn-ea"/>
              </a:rPr>
              <a:pPr algn="r" eaLnBrk="0" hangingPunct="0">
                <a:defRPr/>
              </a:pPr>
              <a:t>‹#›</a:t>
            </a:fld>
            <a:endParaRPr lang="en-US" sz="1000">
              <a:solidFill>
                <a:srgbClr val="999999"/>
              </a:solidFill>
              <a:ea typeface="+mn-ea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756" r:id="rId1"/>
    <p:sldLayoutId id="2147486757" r:id="rId2"/>
    <p:sldLayoutId id="2147486758" r:id="rId3"/>
    <p:sldLayoutId id="2147486759" r:id="rId4"/>
    <p:sldLayoutId id="2147486760" r:id="rId5"/>
    <p:sldLayoutId id="2147486761" r:id="rId6"/>
    <p:sldLayoutId id="2147486762" r:id="rId7"/>
    <p:sldLayoutId id="2147486763" r:id="rId8"/>
    <p:sldLayoutId id="2147486764" r:id="rId9"/>
    <p:sldLayoutId id="2147486765" r:id="rId10"/>
    <p:sldLayoutId id="2147486766" r:id="rId11"/>
    <p:sldLayoutId id="2147486767" r:id="rId12"/>
    <p:sldLayoutId id="2147486768" r:id="rId13"/>
  </p:sldLayoutIdLst>
  <p:transition spd="med"/>
  <p:hf sldNum="0" hdr="0" dt="0"/>
  <p:txStyles>
    <p:titleStyle>
      <a:lvl1pPr algn="r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+mj-lt"/>
          <a:ea typeface="+mj-ea"/>
          <a:cs typeface="+mj-cs"/>
        </a:defRPr>
      </a:lvl1pPr>
      <a:lvl2pPr algn="r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</a:defRPr>
      </a:lvl2pPr>
      <a:lvl3pPr algn="r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</a:defRPr>
      </a:lvl3pPr>
      <a:lvl4pPr algn="r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</a:defRPr>
      </a:lvl4pPr>
      <a:lvl5pPr algn="r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</a:defRPr>
      </a:lvl5pPr>
      <a:lvl6pPr marL="457200" algn="r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</a:defRPr>
      </a:lvl6pPr>
      <a:lvl7pPr marL="914400" algn="r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</a:defRPr>
      </a:lvl7pPr>
      <a:lvl8pPr marL="1371600" algn="r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</a:defRPr>
      </a:lvl8pPr>
      <a:lvl9pPr marL="1828800" algn="r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</a:defRPr>
      </a:lvl9pPr>
    </p:titleStyle>
    <p:bodyStyle>
      <a:lvl1pPr marL="190500" indent="-190500" algn="l" rtl="0" eaLnBrk="0" fontAlgn="base" hangingPunct="0">
        <a:spcBef>
          <a:spcPct val="60000"/>
        </a:spcBef>
        <a:spcAft>
          <a:spcPct val="0"/>
        </a:spcAft>
        <a:buClr>
          <a:srgbClr val="0000FF"/>
        </a:buClr>
        <a:buFont typeface="Wingdings" pitchFamily="2" charset="2"/>
        <a:buChar char="§"/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381000" indent="-188913" algn="l" rtl="0" eaLnBrk="0" fontAlgn="base" hangingPunct="0">
        <a:spcBef>
          <a:spcPct val="30000"/>
        </a:spcBef>
        <a:spcAft>
          <a:spcPct val="0"/>
        </a:spcAft>
        <a:buClr>
          <a:srgbClr val="0000FF"/>
        </a:buClr>
        <a:buFont typeface="Wingdings" pitchFamily="2" charset="2"/>
        <a:buChar char="§"/>
        <a:defRPr>
          <a:solidFill>
            <a:schemeClr val="tx1"/>
          </a:solidFill>
          <a:latin typeface="+mn-lt"/>
        </a:defRPr>
      </a:lvl2pPr>
      <a:lvl3pPr marL="561975" indent="-179388" algn="l" rtl="0" eaLnBrk="0" fontAlgn="base" hangingPunct="0">
        <a:spcBef>
          <a:spcPct val="30000"/>
        </a:spcBef>
        <a:spcAft>
          <a:spcPct val="0"/>
        </a:spcAft>
        <a:buClr>
          <a:schemeClr val="accent1"/>
        </a:buClr>
        <a:buChar char="-"/>
        <a:defRPr sz="1600">
          <a:solidFill>
            <a:schemeClr val="tx1"/>
          </a:solidFill>
          <a:latin typeface="+mn-lt"/>
        </a:defRPr>
      </a:lvl3pPr>
      <a:lvl4pPr marL="768350" indent="-204788" algn="l" rtl="0" eaLnBrk="0" fontAlgn="base" hangingPunct="0">
        <a:spcBef>
          <a:spcPct val="30000"/>
        </a:spcBef>
        <a:spcAft>
          <a:spcPct val="0"/>
        </a:spcAft>
        <a:buClr>
          <a:schemeClr val="accent1"/>
        </a:buClr>
        <a:buChar char="-"/>
        <a:defRPr sz="1600">
          <a:solidFill>
            <a:schemeClr val="tx1"/>
          </a:solidFill>
          <a:latin typeface="+mn-lt"/>
        </a:defRPr>
      </a:lvl4pPr>
      <a:lvl5pPr marL="1050925" indent="-168275" algn="l" rtl="0" eaLnBrk="0" fontAlgn="base" hangingPunct="0">
        <a:spcBef>
          <a:spcPct val="40000"/>
        </a:spcBef>
        <a:spcAft>
          <a:spcPct val="0"/>
        </a:spcAft>
        <a:buClr>
          <a:schemeClr val="accent1"/>
        </a:buClr>
        <a:buFont typeface="Wingdings" pitchFamily="2" charset="2"/>
        <a:buChar char="»"/>
        <a:defRPr sz="2000">
          <a:solidFill>
            <a:schemeClr val="tx1"/>
          </a:solidFill>
          <a:latin typeface="+mn-lt"/>
        </a:defRPr>
      </a:lvl5pPr>
      <a:lvl6pPr marL="1508125" indent="-168275" algn="l" rtl="0" eaLnBrk="0" fontAlgn="base" hangingPunct="0">
        <a:spcBef>
          <a:spcPct val="40000"/>
        </a:spcBef>
        <a:spcAft>
          <a:spcPct val="0"/>
        </a:spcAft>
        <a:buClr>
          <a:schemeClr val="accent1"/>
        </a:buClr>
        <a:buFont typeface="Wingdings" pitchFamily="2" charset="2"/>
        <a:buChar char="»"/>
        <a:defRPr sz="2000">
          <a:solidFill>
            <a:schemeClr val="tx1"/>
          </a:solidFill>
          <a:latin typeface="+mn-lt"/>
        </a:defRPr>
      </a:lvl6pPr>
      <a:lvl7pPr marL="1965325" indent="-168275" algn="l" rtl="0" eaLnBrk="0" fontAlgn="base" hangingPunct="0">
        <a:spcBef>
          <a:spcPct val="40000"/>
        </a:spcBef>
        <a:spcAft>
          <a:spcPct val="0"/>
        </a:spcAft>
        <a:buClr>
          <a:schemeClr val="accent1"/>
        </a:buClr>
        <a:buFont typeface="Wingdings" pitchFamily="2" charset="2"/>
        <a:buChar char="»"/>
        <a:defRPr sz="2000">
          <a:solidFill>
            <a:schemeClr val="tx1"/>
          </a:solidFill>
          <a:latin typeface="+mn-lt"/>
        </a:defRPr>
      </a:lvl7pPr>
      <a:lvl8pPr marL="2422525" indent="-168275" algn="l" rtl="0" eaLnBrk="0" fontAlgn="base" hangingPunct="0">
        <a:spcBef>
          <a:spcPct val="40000"/>
        </a:spcBef>
        <a:spcAft>
          <a:spcPct val="0"/>
        </a:spcAft>
        <a:buClr>
          <a:schemeClr val="accent1"/>
        </a:buClr>
        <a:buFont typeface="Wingdings" pitchFamily="2" charset="2"/>
        <a:buChar char="»"/>
        <a:defRPr sz="2000">
          <a:solidFill>
            <a:schemeClr val="tx1"/>
          </a:solidFill>
          <a:latin typeface="+mn-lt"/>
        </a:defRPr>
      </a:lvl8pPr>
      <a:lvl9pPr marL="2879725" indent="-168275" algn="l" rtl="0" eaLnBrk="0" fontAlgn="base" hangingPunct="0">
        <a:spcBef>
          <a:spcPct val="40000"/>
        </a:spcBef>
        <a:spcAft>
          <a:spcPct val="0"/>
        </a:spcAft>
        <a:buClr>
          <a:schemeClr val="accent1"/>
        </a:buClr>
        <a:buFont typeface="Wingdings" pitchFamily="2" charset="2"/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15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0" y="5013325"/>
            <a:ext cx="9144000" cy="153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2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74613" y="6419850"/>
            <a:ext cx="1296987" cy="4191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sp>
        <p:nvSpPr>
          <p:cNvPr id="3076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379413" y="0"/>
            <a:ext cx="8383587" cy="620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ja-JP" smtClean="0"/>
              <a:t>Slide Title</a:t>
            </a:r>
          </a:p>
        </p:txBody>
      </p:sp>
      <p:sp>
        <p:nvSpPr>
          <p:cNvPr id="3077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1000" y="836613"/>
            <a:ext cx="8382000" cy="417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ja-JP" smtClean="0"/>
              <a:t>First layer</a:t>
            </a:r>
          </a:p>
          <a:p>
            <a:pPr lvl="1"/>
            <a:r>
              <a:rPr lang="en-US" altLang="ja-JP" smtClean="0"/>
              <a:t>Second layer</a:t>
            </a:r>
          </a:p>
          <a:p>
            <a:pPr lvl="2"/>
            <a:r>
              <a:rPr lang="en-US" altLang="ja-JP" smtClean="0"/>
              <a:t>Third layer</a:t>
            </a:r>
          </a:p>
          <a:p>
            <a:pPr lvl="3"/>
            <a:r>
              <a:rPr lang="en-US" altLang="ja-JP" smtClean="0"/>
              <a:t>Fourth layer</a:t>
            </a:r>
          </a:p>
          <a:p>
            <a:pPr lvl="4"/>
            <a:r>
              <a:rPr lang="en-US" altLang="ja-JP" smtClean="0"/>
              <a:t>Fith layer</a:t>
            </a:r>
          </a:p>
        </p:txBody>
      </p:sp>
      <p:sp>
        <p:nvSpPr>
          <p:cNvPr id="2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5003800" y="6475413"/>
            <a:ext cx="29527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1" tIns="45715" rIns="91431" bIns="45715" numCol="1" anchor="ctr" anchorCtr="0" compatLnSpc="1">
            <a:prstTxWarp prst="textNoShape">
              <a:avLst/>
            </a:prstTxWarp>
          </a:bodyPr>
          <a:lstStyle>
            <a:lvl1pPr algn="r" eaLnBrk="0" hangingPunct="0">
              <a:defRPr sz="900">
                <a:latin typeface="Helvetica" pitchFamily="34" charset="0"/>
                <a:ea typeface="ＭＳ Ｐゴシック" pitchFamily="34" charset="-128"/>
                <a:cs typeface="Arial" charset="0"/>
              </a:defRPr>
            </a:lvl1pPr>
          </a:lstStyle>
          <a:p>
            <a:pPr>
              <a:defRPr/>
            </a:pPr>
            <a:r>
              <a:rPr lang="en-US" altLang="ja-JP"/>
              <a:t>© Toshiba Electronics Europe GmbH 2009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763713" y="6477000"/>
            <a:ext cx="3168650" cy="303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eaLnBrk="0" hangingPunct="0">
              <a:tabLst>
                <a:tab pos="568325" algn="ctr"/>
                <a:tab pos="857250" algn="l"/>
                <a:tab pos="1089025" algn="l"/>
              </a:tabLst>
              <a:defRPr sz="1100" b="1">
                <a:latin typeface="Arial" charset="0"/>
                <a:ea typeface="ＭＳ Ｐゴシック" pitchFamily="34" charset="-128"/>
                <a:cs typeface="Arial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pic>
        <p:nvPicPr>
          <p:cNvPr id="3080" name="Picture 8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74613" y="6430963"/>
            <a:ext cx="1223962" cy="3952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sp>
        <p:nvSpPr>
          <p:cNvPr id="4105" name="Rectangle 9"/>
          <p:cNvSpPr>
            <a:spLocks noChangeArrowheads="1"/>
          </p:cNvSpPr>
          <p:nvPr/>
        </p:nvSpPr>
        <p:spPr bwMode="auto">
          <a:xfrm>
            <a:off x="1331913" y="6477000"/>
            <a:ext cx="360362" cy="303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r" eaLnBrk="0" hangingPunct="0">
              <a:tabLst>
                <a:tab pos="568325" algn="ctr"/>
                <a:tab pos="857250" algn="l"/>
                <a:tab pos="1089025" algn="l"/>
              </a:tabLst>
              <a:defRPr/>
            </a:pPr>
            <a:fld id="{4CED523D-B0D3-49EB-BD79-0B1E21BAAF4C}" type="slidenum">
              <a:rPr lang="ja-JP" altLang="en-US" sz="1200">
                <a:solidFill>
                  <a:srgbClr val="999999"/>
                </a:solidFill>
                <a:ea typeface="ＭＳ Ｐゴシック" pitchFamily="34" charset="-128"/>
                <a:cs typeface="Arial" charset="0"/>
              </a:rPr>
              <a:pPr algn="r" eaLnBrk="0" hangingPunct="0">
                <a:tabLst>
                  <a:tab pos="568325" algn="ctr"/>
                  <a:tab pos="857250" algn="l"/>
                  <a:tab pos="1089025" algn="l"/>
                </a:tabLst>
                <a:defRPr/>
              </a:pPr>
              <a:t>‹#›</a:t>
            </a:fld>
            <a:endParaRPr lang="en-US" altLang="ja-JP" sz="1200">
              <a:solidFill>
                <a:srgbClr val="999999"/>
              </a:solidFill>
              <a:ea typeface="ＭＳ Ｐゴシック" pitchFamily="34" charset="-128"/>
              <a:cs typeface="Arial" charset="0"/>
            </a:endParaRPr>
          </a:p>
        </p:txBody>
      </p:sp>
      <p:sp>
        <p:nvSpPr>
          <p:cNvPr id="4106" name="Line 10"/>
          <p:cNvSpPr>
            <a:spLocks noChangeShapeType="1"/>
          </p:cNvSpPr>
          <p:nvPr/>
        </p:nvSpPr>
        <p:spPr bwMode="auto">
          <a:xfrm>
            <a:off x="381000" y="692150"/>
            <a:ext cx="8382000" cy="0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eaLnBrk="0" hangingPunct="0">
              <a:defRPr/>
            </a:pPr>
            <a:endParaRPr lang="en-GB">
              <a:ea typeface="ＭＳ Ｐゴシック" pitchFamily="34" charset="-128"/>
              <a:cs typeface="Arial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769" r:id="rId1"/>
    <p:sldLayoutId id="2147486770" r:id="rId2"/>
    <p:sldLayoutId id="2147486771" r:id="rId3"/>
    <p:sldLayoutId id="2147486772" r:id="rId4"/>
    <p:sldLayoutId id="2147486773" r:id="rId5"/>
    <p:sldLayoutId id="2147486774" r:id="rId6"/>
    <p:sldLayoutId id="2147486775" r:id="rId7"/>
    <p:sldLayoutId id="2147486776" r:id="rId8"/>
    <p:sldLayoutId id="2147486777" r:id="rId9"/>
    <p:sldLayoutId id="2147486778" r:id="rId10"/>
  </p:sldLayoutIdLst>
  <p:transition spd="med"/>
  <p:hf sldNum="0" hdr="0" ft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1"/>
          </a:solidFill>
          <a:latin typeface="Arial Black" pitchFamily="34" charset="0"/>
          <a:ea typeface="HGP創英角ｺﾞｼｯｸUB" pitchFamily="50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1"/>
          </a:solidFill>
          <a:latin typeface="Arial Black" pitchFamily="34" charset="0"/>
          <a:ea typeface="HGP創英角ｺﾞｼｯｸUB" pitchFamily="50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1"/>
          </a:solidFill>
          <a:latin typeface="Arial Black" pitchFamily="34" charset="0"/>
          <a:ea typeface="HGP創英角ｺﾞｼｯｸUB" pitchFamily="50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1"/>
          </a:solidFill>
          <a:latin typeface="Arial Black" pitchFamily="34" charset="0"/>
          <a:ea typeface="HGP創英角ｺﾞｼｯｸUB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3000">
          <a:solidFill>
            <a:schemeClr val="tx1"/>
          </a:solidFill>
          <a:latin typeface="Arial Black" pitchFamily="34" charset="0"/>
          <a:ea typeface="HGP創英角ｺﾞｼｯｸUB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sz="3000">
          <a:solidFill>
            <a:schemeClr val="tx1"/>
          </a:solidFill>
          <a:latin typeface="Arial Black" pitchFamily="34" charset="0"/>
          <a:ea typeface="HGP創英角ｺﾞｼｯｸUB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sz="3000">
          <a:solidFill>
            <a:schemeClr val="tx1"/>
          </a:solidFill>
          <a:latin typeface="Arial Black" pitchFamily="34" charset="0"/>
          <a:ea typeface="HGP創英角ｺﾞｼｯｸUB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sz="3000">
          <a:solidFill>
            <a:schemeClr val="tx1"/>
          </a:solidFill>
          <a:latin typeface="Arial Black" pitchFamily="34" charset="0"/>
          <a:ea typeface="HGP創英角ｺﾞｼｯｸUB" pitchFamily="50" charset="-128"/>
        </a:defRPr>
      </a:lvl9pPr>
    </p:titleStyle>
    <p:bodyStyle>
      <a:lvl1pPr marL="287338" indent="-287338" algn="l" rtl="0" eaLnBrk="0" fontAlgn="base" hangingPunct="0">
        <a:spcBef>
          <a:spcPct val="0"/>
        </a:spcBef>
        <a:spcAft>
          <a:spcPct val="25000"/>
        </a:spcAft>
        <a:buFont typeface="Wingdings" pitchFamily="2" charset="2"/>
        <a:buBlip>
          <a:blip r:embed="rId15"/>
        </a:buBlip>
        <a:defRPr sz="2400" b="1">
          <a:solidFill>
            <a:schemeClr val="tx1"/>
          </a:solidFill>
          <a:latin typeface="+mn-lt"/>
          <a:ea typeface="MS PGothic" pitchFamily="34" charset="-128"/>
          <a:cs typeface="+mn-cs"/>
        </a:defRPr>
      </a:lvl1pPr>
      <a:lvl2pPr marL="573088" indent="-284163" algn="l" rtl="0" eaLnBrk="0" fontAlgn="base" hangingPunct="0">
        <a:spcBef>
          <a:spcPct val="0"/>
        </a:spcBef>
        <a:spcAft>
          <a:spcPct val="25000"/>
        </a:spcAft>
        <a:buBlip>
          <a:blip r:embed="rId15"/>
        </a:buBlip>
        <a:defRPr sz="2000">
          <a:solidFill>
            <a:schemeClr val="tx1"/>
          </a:solidFill>
          <a:latin typeface="+mn-lt"/>
          <a:ea typeface="MS PGothic" pitchFamily="34" charset="-128"/>
        </a:defRPr>
      </a:lvl2pPr>
      <a:lvl3pPr marL="857250" indent="-282575" algn="l" rtl="0" eaLnBrk="0" fontAlgn="base" hangingPunct="0">
        <a:spcBef>
          <a:spcPct val="0"/>
        </a:spcBef>
        <a:spcAft>
          <a:spcPct val="25000"/>
        </a:spcAft>
        <a:buBlip>
          <a:blip r:embed="rId15"/>
        </a:buBlip>
        <a:defRPr sz="2000">
          <a:solidFill>
            <a:schemeClr val="tx1"/>
          </a:solidFill>
          <a:latin typeface="+mn-lt"/>
          <a:ea typeface="MS PGothic" pitchFamily="34" charset="-128"/>
        </a:defRPr>
      </a:lvl3pPr>
      <a:lvl4pPr marL="1138238" indent="-279400" algn="l" rtl="0" eaLnBrk="0" fontAlgn="base" hangingPunct="0">
        <a:spcBef>
          <a:spcPct val="0"/>
        </a:spcBef>
        <a:spcAft>
          <a:spcPct val="25000"/>
        </a:spcAft>
        <a:buBlip>
          <a:blip r:embed="rId15"/>
        </a:buBlip>
        <a:defRPr sz="2000">
          <a:solidFill>
            <a:schemeClr val="tx1"/>
          </a:solidFill>
          <a:latin typeface="+mn-lt"/>
          <a:ea typeface="MS PGothic" pitchFamily="34" charset="-128"/>
        </a:defRPr>
      </a:lvl4pPr>
      <a:lvl5pPr marL="1425575" indent="-284163" algn="l" rtl="0" eaLnBrk="0" fontAlgn="base" hangingPunct="0">
        <a:spcBef>
          <a:spcPct val="0"/>
        </a:spcBef>
        <a:spcAft>
          <a:spcPct val="25000"/>
        </a:spcAft>
        <a:buBlip>
          <a:blip r:embed="rId15"/>
        </a:buBlip>
        <a:defRPr sz="2000">
          <a:solidFill>
            <a:schemeClr val="tx1"/>
          </a:solidFill>
          <a:latin typeface="+mn-lt"/>
          <a:ea typeface="MS PGothic" pitchFamily="34" charset="-128"/>
        </a:defRPr>
      </a:lvl5pPr>
      <a:lvl6pPr marL="1882775" indent="-284163" algn="l" rtl="0" fontAlgn="base">
        <a:spcBef>
          <a:spcPct val="0"/>
        </a:spcBef>
        <a:spcAft>
          <a:spcPct val="25000"/>
        </a:spcAft>
        <a:buBlip>
          <a:blip r:embed="rId15"/>
        </a:buBlip>
        <a:defRPr sz="2000">
          <a:solidFill>
            <a:schemeClr val="tx1"/>
          </a:solidFill>
          <a:latin typeface="+mn-lt"/>
          <a:ea typeface="+mn-ea"/>
        </a:defRPr>
      </a:lvl6pPr>
      <a:lvl7pPr marL="2339975" indent="-284163" algn="l" rtl="0" fontAlgn="base">
        <a:spcBef>
          <a:spcPct val="0"/>
        </a:spcBef>
        <a:spcAft>
          <a:spcPct val="25000"/>
        </a:spcAft>
        <a:buBlip>
          <a:blip r:embed="rId15"/>
        </a:buBlip>
        <a:defRPr sz="2000">
          <a:solidFill>
            <a:schemeClr val="tx1"/>
          </a:solidFill>
          <a:latin typeface="+mn-lt"/>
          <a:ea typeface="+mn-ea"/>
        </a:defRPr>
      </a:lvl7pPr>
      <a:lvl8pPr marL="2797175" indent="-284163" algn="l" rtl="0" fontAlgn="base">
        <a:spcBef>
          <a:spcPct val="0"/>
        </a:spcBef>
        <a:spcAft>
          <a:spcPct val="25000"/>
        </a:spcAft>
        <a:buBlip>
          <a:blip r:embed="rId15"/>
        </a:buBlip>
        <a:defRPr sz="2000">
          <a:solidFill>
            <a:schemeClr val="tx1"/>
          </a:solidFill>
          <a:latin typeface="+mn-lt"/>
          <a:ea typeface="+mn-ea"/>
        </a:defRPr>
      </a:lvl8pPr>
      <a:lvl9pPr marL="3254375" indent="-284163" algn="l" rtl="0" fontAlgn="base">
        <a:spcBef>
          <a:spcPct val="0"/>
        </a:spcBef>
        <a:spcAft>
          <a:spcPct val="25000"/>
        </a:spcAft>
        <a:buBlip>
          <a:blip r:embed="rId15"/>
        </a:buBlip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74613" y="6419850"/>
            <a:ext cx="1296987" cy="4191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sp>
        <p:nvSpPr>
          <p:cNvPr id="4099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379413" y="0"/>
            <a:ext cx="8383587" cy="620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ja-JP" smtClean="0"/>
              <a:t>Slide Title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1000" y="836613"/>
            <a:ext cx="8382000" cy="5335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ja-JP" smtClean="0"/>
              <a:t>First layer</a:t>
            </a:r>
          </a:p>
          <a:p>
            <a:pPr lvl="1"/>
            <a:r>
              <a:rPr lang="en-US" altLang="ja-JP" smtClean="0"/>
              <a:t>Second layer</a:t>
            </a:r>
          </a:p>
          <a:p>
            <a:pPr lvl="2"/>
            <a:r>
              <a:rPr lang="en-US" altLang="ja-JP" smtClean="0"/>
              <a:t>Third layer</a:t>
            </a:r>
          </a:p>
          <a:p>
            <a:pPr lvl="3"/>
            <a:r>
              <a:rPr lang="en-US" altLang="ja-JP" smtClean="0"/>
              <a:t>Fourth layer</a:t>
            </a:r>
          </a:p>
          <a:p>
            <a:pPr lvl="4"/>
            <a:r>
              <a:rPr lang="en-US" altLang="ja-JP" smtClean="0"/>
              <a:t>Fith layer</a:t>
            </a:r>
          </a:p>
        </p:txBody>
      </p:sp>
      <p:sp>
        <p:nvSpPr>
          <p:cNvPr id="12293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5003800" y="6475413"/>
            <a:ext cx="29527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1" tIns="45715" rIns="91431" bIns="45715" numCol="1" anchor="ctr" anchorCtr="0" compatLnSpc="1">
            <a:prstTxWarp prst="textNoShape">
              <a:avLst/>
            </a:prstTxWarp>
          </a:bodyPr>
          <a:lstStyle>
            <a:lvl1pPr algn="r" eaLnBrk="0" hangingPunct="0">
              <a:defRPr sz="900">
                <a:latin typeface="Helvetica" pitchFamily="34" charset="0"/>
                <a:ea typeface="ＭＳ Ｐゴシック" pitchFamily="34" charset="-128"/>
              </a:defRPr>
            </a:lvl1pPr>
          </a:lstStyle>
          <a:p>
            <a:pPr>
              <a:defRPr/>
            </a:pPr>
            <a:r>
              <a:rPr lang="en-US" altLang="ja-JP"/>
              <a:t>© Toshiba Electronics Europe GmbH 2009</a:t>
            </a:r>
          </a:p>
        </p:txBody>
      </p:sp>
      <p:sp>
        <p:nvSpPr>
          <p:cNvPr id="12294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763713" y="6477000"/>
            <a:ext cx="3168650" cy="303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eaLnBrk="0" hangingPunct="0">
              <a:tabLst>
                <a:tab pos="568325" algn="ctr"/>
                <a:tab pos="857250" algn="l"/>
                <a:tab pos="1089025" algn="l"/>
              </a:tabLst>
              <a:defRPr sz="1100" b="1">
                <a:latin typeface="Arial" charset="0"/>
                <a:ea typeface="ＭＳ Ｐゴシック" pitchFamily="34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pic>
        <p:nvPicPr>
          <p:cNvPr id="4103" name="Picture 7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74613" y="6430963"/>
            <a:ext cx="1223962" cy="3952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sp>
        <p:nvSpPr>
          <p:cNvPr id="12296" name="Rectangle 8"/>
          <p:cNvSpPr>
            <a:spLocks noChangeArrowheads="1"/>
          </p:cNvSpPr>
          <p:nvPr/>
        </p:nvSpPr>
        <p:spPr bwMode="auto">
          <a:xfrm>
            <a:off x="1331913" y="6477000"/>
            <a:ext cx="360362" cy="303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r" eaLnBrk="0" hangingPunct="0">
              <a:tabLst>
                <a:tab pos="568325" algn="ctr"/>
                <a:tab pos="857250" algn="l"/>
                <a:tab pos="1089025" algn="l"/>
              </a:tabLst>
              <a:defRPr/>
            </a:pPr>
            <a:fld id="{AAD52DBB-464A-421B-AE95-946E3FF55022}" type="slidenum">
              <a:rPr lang="ja-JP" altLang="en-US" sz="1200">
                <a:solidFill>
                  <a:srgbClr val="999999"/>
                </a:solidFill>
                <a:ea typeface="ＭＳ Ｐゴシック" pitchFamily="34" charset="-128"/>
              </a:rPr>
              <a:pPr algn="r" eaLnBrk="0" hangingPunct="0">
                <a:tabLst>
                  <a:tab pos="568325" algn="ctr"/>
                  <a:tab pos="857250" algn="l"/>
                  <a:tab pos="1089025" algn="l"/>
                </a:tabLst>
                <a:defRPr/>
              </a:pPr>
              <a:t>‹#›</a:t>
            </a:fld>
            <a:endParaRPr lang="en-US" altLang="ja-JP" sz="1200">
              <a:solidFill>
                <a:srgbClr val="999999"/>
              </a:solidFill>
              <a:ea typeface="ＭＳ Ｐゴシック" pitchFamily="34" charset="-128"/>
            </a:endParaRPr>
          </a:p>
        </p:txBody>
      </p:sp>
      <p:sp>
        <p:nvSpPr>
          <p:cNvPr id="12297" name="Line 9"/>
          <p:cNvSpPr>
            <a:spLocks noChangeShapeType="1"/>
          </p:cNvSpPr>
          <p:nvPr/>
        </p:nvSpPr>
        <p:spPr bwMode="auto">
          <a:xfrm>
            <a:off x="381000" y="692150"/>
            <a:ext cx="8382000" cy="0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eaLnBrk="0" hangingPunct="0">
              <a:defRPr/>
            </a:pPr>
            <a:endParaRPr lang="en-GB">
              <a:ea typeface="ＭＳ Ｐゴシック" pitchFamily="34" charset="-128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779" r:id="rId1"/>
    <p:sldLayoutId id="2147486780" r:id="rId2"/>
    <p:sldLayoutId id="2147486781" r:id="rId3"/>
    <p:sldLayoutId id="2147486782" r:id="rId4"/>
    <p:sldLayoutId id="2147486783" r:id="rId5"/>
    <p:sldLayoutId id="2147486784" r:id="rId6"/>
    <p:sldLayoutId id="2147486785" r:id="rId7"/>
    <p:sldLayoutId id="2147486786" r:id="rId8"/>
    <p:sldLayoutId id="2147486787" r:id="rId9"/>
    <p:sldLayoutId id="2147486788" r:id="rId10"/>
    <p:sldLayoutId id="2147486789" r:id="rId11"/>
  </p:sldLayoutIdLst>
  <p:transition spd="med"/>
  <p:hf sldNum="0" hdr="0" ft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1"/>
          </a:solidFill>
          <a:latin typeface="Arial Black" pitchFamily="34" charset="0"/>
          <a:ea typeface="HGP創英角ｺﾞｼｯｸUB" pitchFamily="50" charset="-128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1"/>
          </a:solidFill>
          <a:latin typeface="Arial Black" pitchFamily="34" charset="0"/>
          <a:ea typeface="HGP創英角ｺﾞｼｯｸUB" pitchFamily="50" charset="-128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1"/>
          </a:solidFill>
          <a:latin typeface="Arial Black" pitchFamily="34" charset="0"/>
          <a:ea typeface="HGP創英角ｺﾞｼｯｸUB" pitchFamily="50" charset="-128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1"/>
          </a:solidFill>
          <a:latin typeface="Arial Black" pitchFamily="34" charset="0"/>
          <a:ea typeface="HGP創英角ｺﾞｼｯｸUB" pitchFamily="50" charset="-128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000">
          <a:solidFill>
            <a:schemeClr val="tx1"/>
          </a:solidFill>
          <a:latin typeface="Arial Black" pitchFamily="34" charset="0"/>
          <a:ea typeface="HGP創英角ｺﾞｼｯｸUB" pitchFamily="50" charset="-128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000">
          <a:solidFill>
            <a:schemeClr val="tx1"/>
          </a:solidFill>
          <a:latin typeface="Arial Black" pitchFamily="34" charset="0"/>
          <a:ea typeface="HGP創英角ｺﾞｼｯｸUB" pitchFamily="50" charset="-128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000">
          <a:solidFill>
            <a:schemeClr val="tx1"/>
          </a:solidFill>
          <a:latin typeface="Arial Black" pitchFamily="34" charset="0"/>
          <a:ea typeface="HGP創英角ｺﾞｼｯｸUB" pitchFamily="50" charset="-128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000">
          <a:solidFill>
            <a:schemeClr val="tx1"/>
          </a:solidFill>
          <a:latin typeface="Arial Black" pitchFamily="34" charset="0"/>
          <a:ea typeface="HGP創英角ｺﾞｼｯｸUB" pitchFamily="50" charset="-128"/>
          <a:cs typeface="Arial" charset="0"/>
        </a:defRPr>
      </a:lvl9pPr>
    </p:titleStyle>
    <p:bodyStyle>
      <a:lvl1pPr marL="287338" indent="-287338" algn="l" rtl="0" eaLnBrk="0" fontAlgn="base" hangingPunct="0">
        <a:spcBef>
          <a:spcPct val="0"/>
        </a:spcBef>
        <a:spcAft>
          <a:spcPct val="25000"/>
        </a:spcAft>
        <a:buFont typeface="Wingdings" pitchFamily="2" charset="2"/>
        <a:buBlip>
          <a:blip r:embed="rId15"/>
        </a:buBlip>
        <a:defRPr sz="2400" b="1">
          <a:solidFill>
            <a:schemeClr val="tx1"/>
          </a:solidFill>
          <a:latin typeface="+mn-lt"/>
          <a:ea typeface="MS PGothic" pitchFamily="34" charset="-128"/>
          <a:cs typeface="+mn-cs"/>
        </a:defRPr>
      </a:lvl1pPr>
      <a:lvl2pPr marL="573088" indent="-284163" algn="l" rtl="0" eaLnBrk="0" fontAlgn="base" hangingPunct="0">
        <a:spcBef>
          <a:spcPct val="0"/>
        </a:spcBef>
        <a:spcAft>
          <a:spcPct val="25000"/>
        </a:spcAft>
        <a:buBlip>
          <a:blip r:embed="rId15"/>
        </a:buBlip>
        <a:defRPr sz="2000">
          <a:solidFill>
            <a:schemeClr val="tx1"/>
          </a:solidFill>
          <a:latin typeface="+mn-lt"/>
          <a:ea typeface="MS PGothic" pitchFamily="34" charset="-128"/>
          <a:cs typeface="+mn-cs"/>
        </a:defRPr>
      </a:lvl2pPr>
      <a:lvl3pPr marL="857250" indent="-282575" algn="l" rtl="0" eaLnBrk="0" fontAlgn="base" hangingPunct="0">
        <a:spcBef>
          <a:spcPct val="0"/>
        </a:spcBef>
        <a:spcAft>
          <a:spcPct val="25000"/>
        </a:spcAft>
        <a:buBlip>
          <a:blip r:embed="rId15"/>
        </a:buBlip>
        <a:defRPr sz="2000">
          <a:solidFill>
            <a:schemeClr val="tx1"/>
          </a:solidFill>
          <a:latin typeface="+mn-lt"/>
          <a:ea typeface="MS PGothic" pitchFamily="34" charset="-128"/>
          <a:cs typeface="+mn-cs"/>
        </a:defRPr>
      </a:lvl3pPr>
      <a:lvl4pPr marL="1138238" indent="-279400" algn="l" rtl="0" eaLnBrk="0" fontAlgn="base" hangingPunct="0">
        <a:spcBef>
          <a:spcPct val="0"/>
        </a:spcBef>
        <a:spcAft>
          <a:spcPct val="25000"/>
        </a:spcAft>
        <a:buBlip>
          <a:blip r:embed="rId15"/>
        </a:buBlip>
        <a:defRPr sz="2000">
          <a:solidFill>
            <a:schemeClr val="tx1"/>
          </a:solidFill>
          <a:latin typeface="+mn-lt"/>
          <a:ea typeface="MS PGothic" pitchFamily="34" charset="-128"/>
          <a:cs typeface="+mn-cs"/>
        </a:defRPr>
      </a:lvl4pPr>
      <a:lvl5pPr marL="1425575" indent="-284163" algn="l" rtl="0" eaLnBrk="0" fontAlgn="base" hangingPunct="0">
        <a:spcBef>
          <a:spcPct val="0"/>
        </a:spcBef>
        <a:spcAft>
          <a:spcPct val="25000"/>
        </a:spcAft>
        <a:buBlip>
          <a:blip r:embed="rId15"/>
        </a:buBlip>
        <a:defRPr sz="2000">
          <a:solidFill>
            <a:schemeClr val="tx1"/>
          </a:solidFill>
          <a:latin typeface="+mn-lt"/>
          <a:ea typeface="MS PGothic" pitchFamily="34" charset="-128"/>
          <a:cs typeface="+mn-cs"/>
        </a:defRPr>
      </a:lvl5pPr>
      <a:lvl6pPr marL="1882775" indent="-284163" algn="l" rtl="0" fontAlgn="base">
        <a:spcBef>
          <a:spcPct val="0"/>
        </a:spcBef>
        <a:spcAft>
          <a:spcPct val="25000"/>
        </a:spcAft>
        <a:buBlip>
          <a:blip r:embed="rId15"/>
        </a:buBlip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339975" indent="-284163" algn="l" rtl="0" fontAlgn="base">
        <a:spcBef>
          <a:spcPct val="0"/>
        </a:spcBef>
        <a:spcAft>
          <a:spcPct val="25000"/>
        </a:spcAft>
        <a:buBlip>
          <a:blip r:embed="rId15"/>
        </a:buBlip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2797175" indent="-284163" algn="l" rtl="0" fontAlgn="base">
        <a:spcBef>
          <a:spcPct val="0"/>
        </a:spcBef>
        <a:spcAft>
          <a:spcPct val="25000"/>
        </a:spcAft>
        <a:buBlip>
          <a:blip r:embed="rId15"/>
        </a:buBlip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254375" indent="-284163" algn="l" rtl="0" fontAlgn="base">
        <a:spcBef>
          <a:spcPct val="0"/>
        </a:spcBef>
        <a:spcAft>
          <a:spcPct val="25000"/>
        </a:spcAft>
        <a:buBlip>
          <a:blip r:embed="rId15"/>
        </a:buBlip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5" descr="Line"/>
          <p:cNvPicPr>
            <a:picLocks noChangeAspect="1" noChangeArrowheads="1"/>
          </p:cNvPicPr>
          <p:nvPr/>
        </p:nvPicPr>
        <p:blipFill>
          <a:blip r:embed="rId22"/>
          <a:srcRect/>
          <a:stretch>
            <a:fillRect/>
          </a:stretch>
        </p:blipFill>
        <p:spPr bwMode="auto">
          <a:xfrm>
            <a:off x="0" y="6042025"/>
            <a:ext cx="9144000" cy="42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3" name="Rectangle 5"/>
          <p:cNvSpPr>
            <a:spLocks noGrp="1" noChangeArrowheads="1"/>
          </p:cNvSpPr>
          <p:nvPr>
            <p:ph type="title"/>
            <p:custDataLst>
              <p:tags r:id="rId15"/>
            </p:custDataLst>
          </p:nvPr>
        </p:nvSpPr>
        <p:spPr bwMode="auto">
          <a:xfrm>
            <a:off x="392113" y="279400"/>
            <a:ext cx="8359775" cy="914400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5124" name="Rectangle 6"/>
          <p:cNvSpPr>
            <a:spLocks noGrp="1" noChangeArrowheads="1"/>
          </p:cNvSpPr>
          <p:nvPr>
            <p:ph type="body" idx="1"/>
            <p:custDataLst>
              <p:tags r:id="rId16"/>
            </p:custDataLst>
          </p:nvPr>
        </p:nvSpPr>
        <p:spPr bwMode="auto">
          <a:xfrm>
            <a:off x="392113" y="1312863"/>
            <a:ext cx="8359775" cy="4189412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88776" name="Rectangle 8" hidden="1"/>
          <p:cNvSpPr>
            <a:spLocks noGrp="1" noChangeArrowheads="1"/>
          </p:cNvSpPr>
          <p:nvPr>
            <p:ph type="ftr" sz="quarter" idx="3"/>
            <p:custDataLst>
              <p:tags r:id="rId17"/>
            </p:custDataLst>
          </p:nvPr>
        </p:nvSpPr>
        <p:spPr bwMode="auto">
          <a:xfrm>
            <a:off x="2032000" y="6578600"/>
            <a:ext cx="5080000" cy="152400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ctr" eaLnBrk="0" hangingPunct="0">
              <a:defRPr sz="800" noProof="1">
                <a:solidFill>
                  <a:srgbClr val="FFFFFF"/>
                </a:solidFill>
                <a:latin typeface="Arial" pitchFamily="34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88777" name="Rectangle 9" hidden="1"/>
          <p:cNvSpPr>
            <a:spLocks noGrp="1" noChangeArrowheads="1"/>
          </p:cNvSpPr>
          <p:nvPr>
            <p:ph type="dt" sz="half" idx="2"/>
            <p:custDataLst>
              <p:tags r:id="rId18"/>
            </p:custDataLst>
          </p:nvPr>
        </p:nvSpPr>
        <p:spPr bwMode="auto">
          <a:xfrm>
            <a:off x="800100" y="5715000"/>
            <a:ext cx="7543800" cy="304800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eaLnBrk="0" hangingPunct="0">
              <a:defRPr sz="1900" noProof="1">
                <a:solidFill>
                  <a:srgbClr val="FFFFFF"/>
                </a:solidFill>
                <a:latin typeface="Arial" pitchFamily="34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288782" name="Rectangle 14"/>
          <p:cNvSpPr>
            <a:spLocks noGrp="1" noChangeArrowheads="1"/>
          </p:cNvSpPr>
          <p:nvPr>
            <p:ph type="sldNum" sz="quarter" idx="4"/>
            <p:custDataLst>
              <p:tags r:id="rId19"/>
            </p:custDataLst>
          </p:nvPr>
        </p:nvSpPr>
        <p:spPr bwMode="auto">
          <a:xfrm>
            <a:off x="8388350" y="6388100"/>
            <a:ext cx="317500" cy="152400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000" noProof="1">
                <a:latin typeface="Arial" pitchFamily="34" charset="0"/>
                <a:ea typeface="+mn-ea"/>
                <a:cs typeface="+mn-cs"/>
              </a:defRPr>
            </a:lvl1pPr>
          </a:lstStyle>
          <a:p>
            <a:pPr>
              <a:defRPr/>
            </a:pPr>
            <a:fld id="{3E0AF047-375B-47BE-8015-A042F15FC91C}" type="slidenum">
              <a:rPr/>
              <a:pPr>
                <a:defRPr/>
              </a:pPr>
              <a:t>‹#›</a:t>
            </a:fld>
            <a:endParaRPr lang="en-US"/>
          </a:p>
        </p:txBody>
      </p:sp>
      <p:sp>
        <p:nvSpPr>
          <p:cNvPr id="288783" name="Rectangle 15" hidden="1"/>
          <p:cNvSpPr>
            <a:spLocks noChangeArrowheads="1"/>
          </p:cNvSpPr>
          <p:nvPr>
            <p:custDataLst>
              <p:tags r:id="rId20"/>
            </p:custDataLst>
          </p:nvPr>
        </p:nvSpPr>
        <p:spPr bwMode="auto">
          <a:xfrm>
            <a:off x="2032000" y="6578600"/>
            <a:ext cx="5080000" cy="152400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  <a:effectLst/>
        </p:spPr>
        <p:txBody>
          <a:bodyPr lIns="0" tIns="0" rIns="0" bIns="0" anchor="b"/>
          <a:lstStyle/>
          <a:p>
            <a:pPr algn="ctr" eaLnBrk="0" hangingPunct="0">
              <a:defRPr/>
            </a:pPr>
            <a:endParaRPr lang="en-US" sz="800" noProof="1">
              <a:solidFill>
                <a:srgbClr val="FFFFFF"/>
              </a:solidFill>
              <a:latin typeface="Arial" pitchFamily="34" charset="0"/>
              <a:ea typeface="+mn-ea"/>
              <a:cs typeface="Arial" charset="0"/>
            </a:endParaRPr>
          </a:p>
        </p:txBody>
      </p:sp>
      <p:sp>
        <p:nvSpPr>
          <p:cNvPr id="288784" name="Rectangle 16" hidden="1"/>
          <p:cNvSpPr>
            <a:spLocks noChangeArrowheads="1"/>
          </p:cNvSpPr>
          <p:nvPr>
            <p:custDataLst>
              <p:tags r:id="rId21"/>
            </p:custDataLst>
          </p:nvPr>
        </p:nvSpPr>
        <p:spPr bwMode="auto">
          <a:xfrm>
            <a:off x="800100" y="5715000"/>
            <a:ext cx="7543800" cy="304800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eaLnBrk="0" hangingPunct="0">
              <a:defRPr/>
            </a:pPr>
            <a:endParaRPr lang="de-DE" sz="1900" noProof="1">
              <a:solidFill>
                <a:srgbClr val="FFFFFF"/>
              </a:solidFill>
              <a:latin typeface="Arial" pitchFamily="34" charset="0"/>
              <a:ea typeface="+mn-ea"/>
              <a:cs typeface="Arial" charset="0"/>
            </a:endParaRPr>
          </a:p>
        </p:txBody>
      </p:sp>
      <p:pic>
        <p:nvPicPr>
          <p:cNvPr id="5130" name="Picture 17" descr="slide_NXP"/>
          <p:cNvPicPr>
            <a:picLocks noChangeAspect="1" noChangeArrowheads="1"/>
          </p:cNvPicPr>
          <p:nvPr/>
        </p:nvPicPr>
        <p:blipFill>
          <a:blip r:embed="rId23"/>
          <a:srcRect t="26924" r="79437" b="13460"/>
          <a:stretch>
            <a:fillRect/>
          </a:stretch>
        </p:blipFill>
        <p:spPr bwMode="auto">
          <a:xfrm>
            <a:off x="171450" y="6243638"/>
            <a:ext cx="1416050" cy="55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6795" r:id="rId1"/>
    <p:sldLayoutId id="2147486796" r:id="rId2"/>
    <p:sldLayoutId id="2147486797" r:id="rId3"/>
    <p:sldLayoutId id="2147486798" r:id="rId4"/>
    <p:sldLayoutId id="2147486799" r:id="rId5"/>
    <p:sldLayoutId id="2147486800" r:id="rId6"/>
    <p:sldLayoutId id="2147486801" r:id="rId7"/>
    <p:sldLayoutId id="2147486802" r:id="rId8"/>
    <p:sldLayoutId id="2147486803" r:id="rId9"/>
    <p:sldLayoutId id="2147486804" r:id="rId10"/>
    <p:sldLayoutId id="2147486805" r:id="rId11"/>
    <p:sldLayoutId id="2147486806" r:id="rId12"/>
    <p:sldLayoutId id="2147486807" r:id="rId13"/>
  </p:sldLayoutIdLst>
  <p:transition spd="med"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00000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00000"/>
          </a:solidFill>
          <a:latin typeface="Arial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00000"/>
          </a:solidFill>
          <a:latin typeface="Arial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00000"/>
          </a:solidFill>
          <a:latin typeface="Arial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00000"/>
          </a:solidFill>
          <a:latin typeface="Arial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000" b="1">
          <a:solidFill>
            <a:srgbClr val="000000"/>
          </a:solidFill>
          <a:latin typeface="Arial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000" b="1">
          <a:solidFill>
            <a:srgbClr val="000000"/>
          </a:solidFill>
          <a:latin typeface="Arial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000" b="1">
          <a:solidFill>
            <a:srgbClr val="000000"/>
          </a:solidFill>
          <a:latin typeface="Arial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000" b="1">
          <a:solidFill>
            <a:srgbClr val="000000"/>
          </a:solidFill>
          <a:latin typeface="Arial" pitchFamily="34" charset="0"/>
        </a:defRPr>
      </a:lvl9pPr>
    </p:titleStyle>
    <p:bodyStyle>
      <a:lvl1pPr marL="254000" indent="-254000" algn="l" rtl="0" eaLnBrk="0" fontAlgn="base" hangingPunct="0">
        <a:lnSpc>
          <a:spcPct val="105000"/>
        </a:lnSpc>
        <a:spcBef>
          <a:spcPct val="45000"/>
        </a:spcBef>
        <a:spcAft>
          <a:spcPct val="0"/>
        </a:spcAft>
        <a:buClr>
          <a:srgbClr val="FAB400"/>
        </a:buClr>
        <a:buSzPct val="75000"/>
        <a:buFont typeface="Arial" charset="0"/>
        <a:buBlip>
          <a:blip r:embed="rId24"/>
        </a:buBlip>
        <a:defRPr sz="2000">
          <a:solidFill>
            <a:srgbClr val="000000"/>
          </a:solidFill>
          <a:latin typeface="+mn-lt"/>
          <a:ea typeface="+mn-ea"/>
          <a:cs typeface="+mn-cs"/>
        </a:defRPr>
      </a:lvl1pPr>
      <a:lvl2pPr marL="711200" indent="-254000" algn="l" rtl="0" eaLnBrk="0" fontAlgn="base" hangingPunct="0">
        <a:lnSpc>
          <a:spcPct val="105000"/>
        </a:lnSpc>
        <a:spcBef>
          <a:spcPct val="0"/>
        </a:spcBef>
        <a:spcAft>
          <a:spcPct val="0"/>
        </a:spcAft>
        <a:buClr>
          <a:schemeClr val="tx1"/>
        </a:buClr>
        <a:buFont typeface="Arial" charset="0"/>
        <a:buChar char="–"/>
        <a:defRPr>
          <a:solidFill>
            <a:srgbClr val="000000"/>
          </a:solidFill>
          <a:latin typeface="+mn-lt"/>
        </a:defRPr>
      </a:lvl2pPr>
      <a:lvl3pPr marL="1168400" indent="-254000" algn="l" rtl="0" eaLnBrk="0" fontAlgn="base" hangingPunct="0">
        <a:lnSpc>
          <a:spcPct val="105000"/>
        </a:lnSpc>
        <a:spcBef>
          <a:spcPct val="45000"/>
        </a:spcBef>
        <a:spcAft>
          <a:spcPct val="0"/>
        </a:spcAft>
        <a:buClr>
          <a:schemeClr val="tx1"/>
        </a:buClr>
        <a:buFont typeface="Arial" charset="0"/>
        <a:buChar char="•"/>
        <a:defRPr sz="1600">
          <a:solidFill>
            <a:srgbClr val="000000"/>
          </a:solidFill>
          <a:latin typeface="+mn-lt"/>
        </a:defRPr>
      </a:lvl3pPr>
      <a:lvl4pPr marL="1625600" indent="-254000" algn="l" rtl="0" eaLnBrk="0" fontAlgn="base" hangingPunct="0">
        <a:lnSpc>
          <a:spcPct val="105000"/>
        </a:lnSpc>
        <a:spcBef>
          <a:spcPct val="45000"/>
        </a:spcBef>
        <a:spcAft>
          <a:spcPct val="0"/>
        </a:spcAft>
        <a:buClr>
          <a:schemeClr val="tx1"/>
        </a:buClr>
        <a:buFont typeface="Arial" charset="0"/>
        <a:buChar char="–"/>
        <a:defRPr sz="1400">
          <a:solidFill>
            <a:srgbClr val="000000"/>
          </a:solidFill>
          <a:latin typeface="+mn-lt"/>
        </a:defRPr>
      </a:lvl4pPr>
      <a:lvl5pPr marL="2082800" indent="-254000" algn="l" rtl="0" eaLnBrk="0" fontAlgn="base" hangingPunct="0">
        <a:lnSpc>
          <a:spcPct val="105000"/>
        </a:lnSpc>
        <a:spcBef>
          <a:spcPct val="45000"/>
        </a:spcBef>
        <a:spcAft>
          <a:spcPct val="0"/>
        </a:spcAft>
        <a:buClr>
          <a:schemeClr val="tx1"/>
        </a:buClr>
        <a:buFont typeface="Arial" charset="0"/>
        <a:buChar char="•"/>
        <a:defRPr sz="1400">
          <a:solidFill>
            <a:srgbClr val="000000"/>
          </a:solidFill>
          <a:latin typeface="+mn-lt"/>
        </a:defRPr>
      </a:lvl5pPr>
      <a:lvl6pPr marL="2540000" indent="-254000" algn="l" rtl="0" fontAlgn="base">
        <a:lnSpc>
          <a:spcPct val="105000"/>
        </a:lnSpc>
        <a:spcBef>
          <a:spcPct val="45000"/>
        </a:spcBef>
        <a:spcAft>
          <a:spcPct val="0"/>
        </a:spcAft>
        <a:buClr>
          <a:schemeClr val="tx1"/>
        </a:buClr>
        <a:buFont typeface="Arial" pitchFamily="34" charset="0"/>
        <a:buChar char="•"/>
        <a:defRPr sz="1400">
          <a:solidFill>
            <a:srgbClr val="000000"/>
          </a:solidFill>
          <a:latin typeface="+mn-lt"/>
        </a:defRPr>
      </a:lvl6pPr>
      <a:lvl7pPr marL="2997200" indent="-254000" algn="l" rtl="0" fontAlgn="base">
        <a:lnSpc>
          <a:spcPct val="105000"/>
        </a:lnSpc>
        <a:spcBef>
          <a:spcPct val="45000"/>
        </a:spcBef>
        <a:spcAft>
          <a:spcPct val="0"/>
        </a:spcAft>
        <a:buClr>
          <a:schemeClr val="tx1"/>
        </a:buClr>
        <a:buFont typeface="Arial" pitchFamily="34" charset="0"/>
        <a:buChar char="•"/>
        <a:defRPr sz="1400">
          <a:solidFill>
            <a:srgbClr val="000000"/>
          </a:solidFill>
          <a:latin typeface="+mn-lt"/>
        </a:defRPr>
      </a:lvl7pPr>
      <a:lvl8pPr marL="3454400" indent="-254000" algn="l" rtl="0" fontAlgn="base">
        <a:lnSpc>
          <a:spcPct val="105000"/>
        </a:lnSpc>
        <a:spcBef>
          <a:spcPct val="45000"/>
        </a:spcBef>
        <a:spcAft>
          <a:spcPct val="0"/>
        </a:spcAft>
        <a:buClr>
          <a:schemeClr val="tx1"/>
        </a:buClr>
        <a:buFont typeface="Arial" pitchFamily="34" charset="0"/>
        <a:buChar char="•"/>
        <a:defRPr sz="1400">
          <a:solidFill>
            <a:srgbClr val="000000"/>
          </a:solidFill>
          <a:latin typeface="+mn-lt"/>
        </a:defRPr>
      </a:lvl8pPr>
      <a:lvl9pPr marL="3911600" indent="-254000" algn="l" rtl="0" fontAlgn="base">
        <a:lnSpc>
          <a:spcPct val="105000"/>
        </a:lnSpc>
        <a:spcBef>
          <a:spcPct val="45000"/>
        </a:spcBef>
        <a:spcAft>
          <a:spcPct val="0"/>
        </a:spcAft>
        <a:buClr>
          <a:schemeClr val="tx1"/>
        </a:buClr>
        <a:buFont typeface="Arial" pitchFamily="34" charset="0"/>
        <a:buChar char="•"/>
        <a:defRPr sz="1400">
          <a:solidFill>
            <a:srgbClr val="000000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179388" y="0"/>
            <a:ext cx="7777162" cy="765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38" tIns="45720" rIns="91438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 style du titre</a:t>
            </a:r>
          </a:p>
        </p:txBody>
      </p:sp>
      <p:sp>
        <p:nvSpPr>
          <p:cNvPr id="6147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323850" y="908050"/>
            <a:ext cx="8651875" cy="554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38" tIns="45720" rIns="91438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808" r:id="rId1"/>
  </p:sldLayoutIdLst>
  <p:transition spd="med"/>
  <p:hf hdr="0" ftr="0" dt="0"/>
  <p:txStyles>
    <p:titleStyle>
      <a:lvl1pPr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  <a:ea typeface="+mj-ea"/>
          <a:cs typeface="+mj-cs"/>
        </a:defRPr>
      </a:lvl1pPr>
      <a:lvl2pPr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</a:defRPr>
      </a:lvl2pPr>
      <a:lvl3pPr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</a:defRPr>
      </a:lvl3pPr>
      <a:lvl4pPr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</a:defRPr>
      </a:lvl4pPr>
      <a:lvl5pPr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</a:defRPr>
      </a:lvl5pPr>
      <a:lvl6pPr marL="457200" algn="l" rtl="0" fontAlgn="base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</a:defRPr>
      </a:lvl6pPr>
      <a:lvl7pPr marL="914400" algn="l" rtl="0" fontAlgn="base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</a:defRPr>
      </a:lvl7pPr>
      <a:lvl8pPr marL="1371600" algn="l" rtl="0" fontAlgn="base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</a:defRPr>
      </a:lvl8pPr>
      <a:lvl9pPr marL="1828800" algn="l" rtl="0" fontAlgn="base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800">
          <a:solidFill>
            <a:schemeClr val="tx1"/>
          </a:solidFill>
          <a:latin typeface="Arial" charset="0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Arial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Arial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Arial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Arial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179388" y="0"/>
            <a:ext cx="7777162" cy="765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38" tIns="45720" rIns="91438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 style du titre</a:t>
            </a:r>
          </a:p>
        </p:txBody>
      </p:sp>
      <p:sp>
        <p:nvSpPr>
          <p:cNvPr id="7171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323850" y="908050"/>
            <a:ext cx="8651875" cy="554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38" tIns="45720" rIns="91438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809" r:id="rId1"/>
  </p:sldLayoutIdLst>
  <p:transition spd="med"/>
  <p:hf hdr="0" ftr="0" dt="0"/>
  <p:txStyles>
    <p:titleStyle>
      <a:lvl1pPr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  <a:ea typeface="+mj-ea"/>
          <a:cs typeface="+mj-cs"/>
        </a:defRPr>
      </a:lvl1pPr>
      <a:lvl2pPr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</a:defRPr>
      </a:lvl2pPr>
      <a:lvl3pPr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</a:defRPr>
      </a:lvl3pPr>
      <a:lvl4pPr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</a:defRPr>
      </a:lvl4pPr>
      <a:lvl5pPr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</a:defRPr>
      </a:lvl5pPr>
      <a:lvl6pPr marL="457200" algn="l" rtl="0" fontAlgn="base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</a:defRPr>
      </a:lvl6pPr>
      <a:lvl7pPr marL="914400" algn="l" rtl="0" fontAlgn="base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</a:defRPr>
      </a:lvl7pPr>
      <a:lvl8pPr marL="1371600" algn="l" rtl="0" fontAlgn="base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</a:defRPr>
      </a:lvl8pPr>
      <a:lvl9pPr marL="1828800" algn="l" rtl="0" fontAlgn="base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800">
          <a:solidFill>
            <a:schemeClr val="tx1"/>
          </a:solidFill>
          <a:latin typeface="Arial" charset="0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Arial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Arial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Arial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Arial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179388" y="0"/>
            <a:ext cx="7777162" cy="765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 style du titre</a:t>
            </a:r>
          </a:p>
        </p:txBody>
      </p:sp>
      <p:sp>
        <p:nvSpPr>
          <p:cNvPr id="8195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323850" y="908050"/>
            <a:ext cx="8651875" cy="554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810" r:id="rId1"/>
  </p:sldLayoutIdLst>
  <p:transition spd="med"/>
  <p:hf hdr="0" ftr="0" dt="0"/>
  <p:txStyles>
    <p:titleStyle>
      <a:lvl1pPr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  <a:ea typeface="+mj-ea"/>
          <a:cs typeface="+mj-cs"/>
        </a:defRPr>
      </a:lvl1pPr>
      <a:lvl2pPr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</a:defRPr>
      </a:lvl2pPr>
      <a:lvl3pPr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</a:defRPr>
      </a:lvl3pPr>
      <a:lvl4pPr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</a:defRPr>
      </a:lvl4pPr>
      <a:lvl5pPr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</a:defRPr>
      </a:lvl5pPr>
      <a:lvl6pPr marL="457200" algn="l" rtl="0" fontAlgn="base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</a:defRPr>
      </a:lvl6pPr>
      <a:lvl7pPr marL="914400" algn="l" rtl="0" fontAlgn="base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</a:defRPr>
      </a:lvl7pPr>
      <a:lvl8pPr marL="1371600" algn="l" rtl="0" fontAlgn="base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</a:defRPr>
      </a:lvl8pPr>
      <a:lvl9pPr marL="1828800" algn="l" rtl="0" fontAlgn="base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800">
          <a:solidFill>
            <a:schemeClr val="tx1"/>
          </a:solidFill>
          <a:latin typeface="Arial" charset="0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Arial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Arial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Arial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Arial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52438" y="1949450"/>
            <a:ext cx="8229600" cy="3460750"/>
          </a:xfrm>
        </p:spPr>
        <p:txBody>
          <a:bodyPr/>
          <a:lstStyle/>
          <a:p>
            <a:pPr eaLnBrk="1" hangingPunct="1">
              <a:defRPr/>
            </a:pPr>
            <a:r>
              <a:rPr lang="en-GB" sz="5400" dirty="0" smtClean="0">
                <a:solidFill>
                  <a:schemeClr val="accent1">
                    <a:lumMod val="75000"/>
                  </a:schemeClr>
                </a:solidFill>
              </a:rPr>
              <a:t>CMSIS-DAP </a:t>
            </a:r>
            <a:br>
              <a:rPr lang="en-GB" sz="5400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en-GB" sz="2800" dirty="0" smtClean="0"/>
              <a:t>Standardized Interface to </a:t>
            </a:r>
            <a:r>
              <a:rPr lang="en-GB" sz="2800" dirty="0" err="1" smtClean="0"/>
              <a:t>CoreSight</a:t>
            </a:r>
            <a:r>
              <a:rPr lang="en-GB" sz="2800" dirty="0" smtClean="0"/>
              <a:t> Debug Access Port</a:t>
            </a:r>
            <a:br>
              <a:rPr lang="en-GB" sz="2800" dirty="0" smtClean="0"/>
            </a:br>
            <a:r>
              <a:rPr lang="en-GB" sz="1800" dirty="0" smtClean="0"/>
              <a:t/>
            </a:r>
            <a:br>
              <a:rPr lang="en-GB" sz="1800" dirty="0" smtClean="0"/>
            </a:br>
            <a:r>
              <a:rPr lang="en-GB" sz="2400" b="0" dirty="0" smtClean="0"/>
              <a:t>Reinhard Keil</a:t>
            </a:r>
            <a:br>
              <a:rPr lang="en-GB" sz="2400" b="0" dirty="0" smtClean="0"/>
            </a:br>
            <a:r>
              <a:rPr lang="en-GB" sz="2400" b="0" dirty="0" smtClean="0"/>
              <a:t>Director – MCU Tools – ARM</a:t>
            </a:r>
            <a:r>
              <a:rPr lang="en-GB" sz="3600" dirty="0" smtClean="0"/>
              <a:t/>
            </a:r>
            <a:br>
              <a:rPr lang="en-GB" sz="3600" dirty="0" smtClean="0"/>
            </a:br>
            <a:r>
              <a:rPr lang="en-GB" sz="4200" dirty="0" smtClean="0"/>
              <a:t/>
            </a:r>
            <a:br>
              <a:rPr lang="en-GB" sz="4200" dirty="0" smtClean="0"/>
            </a:br>
            <a:endParaRPr lang="en-GB" sz="2200" b="0" dirty="0" smtClean="0"/>
          </a:p>
        </p:txBody>
      </p:sp>
      <p:pic>
        <p:nvPicPr>
          <p:cNvPr id="30723" name="Picture 7" descr="ARM_Corp_rgb-Tag(1)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343275" y="357188"/>
            <a:ext cx="2447925" cy="1131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dirty="0" smtClean="0"/>
              <a:t>CMSIS-DAP: Motivation</a:t>
            </a:r>
          </a:p>
        </p:txBody>
      </p:sp>
      <p:sp>
        <p:nvSpPr>
          <p:cNvPr id="5" name="Content Placeholder 2"/>
          <p:cNvSpPr txBox="1">
            <a:spLocks/>
          </p:cNvSpPr>
          <p:nvPr/>
        </p:nvSpPr>
        <p:spPr bwMode="auto">
          <a:xfrm>
            <a:off x="323850" y="933450"/>
            <a:ext cx="8543925" cy="532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265113" indent="-265113" eaLnBrk="0" fontAlgn="ctr" hangingPunct="0">
              <a:spcBef>
                <a:spcPct val="25000"/>
              </a:spcBef>
              <a:buClr>
                <a:schemeClr val="accent1"/>
              </a:buClr>
              <a:buSzPct val="125000"/>
              <a:buFont typeface="Wingdings" pitchFamily="2" charset="2"/>
              <a:buChar char="§"/>
              <a:defRPr/>
            </a:pPr>
            <a:r>
              <a:rPr lang="en-US" sz="2000" b="0" kern="0" dirty="0">
                <a:latin typeface="+mn-lt"/>
                <a:ea typeface="+mn-ea"/>
              </a:rPr>
              <a:t>Provide a standardized </a:t>
            </a:r>
            <a:r>
              <a:rPr lang="en-US" sz="2000" b="0" kern="0" dirty="0" smtClean="0">
                <a:latin typeface="+mn-lt"/>
                <a:ea typeface="+mn-ea"/>
              </a:rPr>
              <a:t>interface for Debuggers</a:t>
            </a:r>
            <a:endParaRPr lang="en-US" sz="2000" b="0" kern="0" dirty="0">
              <a:latin typeface="+mn-lt"/>
              <a:ea typeface="+mn-ea"/>
            </a:endParaRPr>
          </a:p>
          <a:p>
            <a:pPr marL="722313" lvl="1" indent="-265113" eaLnBrk="0" fontAlgn="ctr" hangingPunct="0">
              <a:spcBef>
                <a:spcPct val="25000"/>
              </a:spcBef>
              <a:buClr>
                <a:schemeClr val="accent1"/>
              </a:buClr>
              <a:buSzPct val="125000"/>
              <a:buFont typeface="Wingdings" pitchFamily="2" charset="2"/>
              <a:buChar char="§"/>
              <a:defRPr/>
            </a:pPr>
            <a:r>
              <a:rPr lang="en-US" sz="1800" b="0" kern="0" dirty="0" smtClean="0">
                <a:latin typeface="+mn-lt"/>
                <a:ea typeface="+mn-ea"/>
              </a:rPr>
              <a:t>Access to all CoreSight registers + units (Cortex-A/R/M profile)</a:t>
            </a:r>
          </a:p>
          <a:p>
            <a:pPr marL="722313" lvl="1" indent="-265113" eaLnBrk="0" fontAlgn="ctr" hangingPunct="0">
              <a:spcBef>
                <a:spcPct val="25000"/>
              </a:spcBef>
              <a:buClr>
                <a:schemeClr val="accent1"/>
              </a:buClr>
              <a:buSzPct val="125000"/>
              <a:buFont typeface="Wingdings" pitchFamily="2" charset="2"/>
              <a:buChar char="§"/>
              <a:defRPr/>
            </a:pPr>
            <a:r>
              <a:rPr lang="en-US" sz="1800" b="0" kern="0" dirty="0" smtClean="0">
                <a:latin typeface="+mn-lt"/>
                <a:ea typeface="+mn-ea"/>
              </a:rPr>
              <a:t>Supports multi-core debugging</a:t>
            </a:r>
            <a:endParaRPr lang="en-US" sz="1800" b="0" kern="0" dirty="0">
              <a:latin typeface="+mn-lt"/>
              <a:ea typeface="+mn-ea"/>
            </a:endParaRPr>
          </a:p>
          <a:p>
            <a:pPr marL="722313" lvl="1" indent="-265113" eaLnBrk="0" fontAlgn="ctr" hangingPunct="0">
              <a:spcBef>
                <a:spcPct val="25000"/>
              </a:spcBef>
              <a:buClr>
                <a:schemeClr val="accent1"/>
              </a:buClr>
              <a:buSzPct val="125000"/>
              <a:buFont typeface="Wingdings" pitchFamily="2" charset="2"/>
              <a:buChar char="§"/>
              <a:defRPr/>
            </a:pPr>
            <a:r>
              <a:rPr lang="en-US" sz="1800" b="0" kern="0" dirty="0" smtClean="0">
                <a:latin typeface="+mn-lt"/>
                <a:ea typeface="+mn-ea"/>
              </a:rPr>
              <a:t>Connects to multiple debuggers</a:t>
            </a:r>
          </a:p>
          <a:p>
            <a:pPr marL="265113" indent="-265113" eaLnBrk="0" fontAlgn="ctr" hangingPunct="0">
              <a:lnSpc>
                <a:spcPct val="150000"/>
              </a:lnSpc>
              <a:spcBef>
                <a:spcPct val="25000"/>
              </a:spcBef>
              <a:buClr>
                <a:schemeClr val="accent1"/>
              </a:buClr>
              <a:buSzPct val="125000"/>
              <a:buFont typeface="Wingdings" pitchFamily="2" charset="2"/>
              <a:buChar char="§"/>
              <a:defRPr/>
            </a:pPr>
            <a:r>
              <a:rPr lang="en-US" sz="2000" b="0" kern="0" dirty="0" smtClean="0"/>
              <a:t>Easy to implement on different debug hardware units</a:t>
            </a:r>
          </a:p>
          <a:p>
            <a:pPr marL="722313" lvl="1" indent="-265113" eaLnBrk="0" fontAlgn="ctr" hangingPunct="0">
              <a:spcBef>
                <a:spcPct val="25000"/>
              </a:spcBef>
              <a:buClr>
                <a:schemeClr val="accent1"/>
              </a:buClr>
              <a:buSzPct val="125000"/>
              <a:buFont typeface="Wingdings" pitchFamily="2" charset="2"/>
              <a:buChar char="§"/>
              <a:defRPr/>
            </a:pPr>
            <a:r>
              <a:rPr lang="en-US" sz="1800" b="0" kern="0" dirty="0" smtClean="0"/>
              <a:t>Debug hardware can be implemented on vendor board using vendor silicon</a:t>
            </a:r>
          </a:p>
          <a:p>
            <a:pPr marL="722313" lvl="1" indent="-265113" eaLnBrk="0" fontAlgn="ctr" hangingPunct="0">
              <a:spcBef>
                <a:spcPct val="25000"/>
              </a:spcBef>
              <a:buClr>
                <a:schemeClr val="accent1"/>
              </a:buClr>
              <a:buSzPct val="125000"/>
              <a:buFont typeface="Wingdings" pitchFamily="2" charset="2"/>
              <a:buChar char="§"/>
              <a:defRPr/>
            </a:pPr>
            <a:r>
              <a:rPr lang="en-US" sz="1800" b="0" kern="0" dirty="0" smtClean="0"/>
              <a:t>Will be provided as deployable “middleware” component in MDK-ARM</a:t>
            </a:r>
          </a:p>
          <a:p>
            <a:pPr marL="722313" lvl="1" indent="-265113" eaLnBrk="0" fontAlgn="ctr" hangingPunct="0">
              <a:spcBef>
                <a:spcPct val="25000"/>
              </a:spcBef>
              <a:buClr>
                <a:schemeClr val="accent1"/>
              </a:buClr>
              <a:buSzPct val="125000"/>
              <a:buFont typeface="Wingdings" pitchFamily="2" charset="2"/>
              <a:buChar char="§"/>
              <a:defRPr/>
            </a:pPr>
            <a:r>
              <a:rPr lang="en-US" sz="1800" b="0" kern="0" dirty="0" smtClean="0"/>
              <a:t>ULINK3 will be based on CMSIS-DAP</a:t>
            </a:r>
          </a:p>
          <a:p>
            <a:pPr marL="265113" indent="-265113" eaLnBrk="0" fontAlgn="ctr" hangingPunct="0">
              <a:lnSpc>
                <a:spcPct val="150000"/>
              </a:lnSpc>
              <a:spcBef>
                <a:spcPct val="25000"/>
              </a:spcBef>
              <a:buClr>
                <a:schemeClr val="accent1"/>
              </a:buClr>
              <a:buSzPct val="125000"/>
              <a:buFont typeface="Wingdings" pitchFamily="2" charset="2"/>
              <a:buChar char="§"/>
              <a:defRPr/>
            </a:pPr>
            <a:r>
              <a:rPr lang="en-US" sz="2000" b="0" kern="0" dirty="0" smtClean="0">
                <a:latin typeface="+mn-lt"/>
                <a:ea typeface="+mn-ea"/>
              </a:rPr>
              <a:t>Will be supported by the mbed Rapid Prototyping Platform</a:t>
            </a:r>
          </a:p>
          <a:p>
            <a:pPr marL="722313" lvl="1" indent="-265113" eaLnBrk="0" fontAlgn="ctr" hangingPunct="0">
              <a:spcBef>
                <a:spcPct val="25000"/>
              </a:spcBef>
              <a:buClr>
                <a:schemeClr val="accent1"/>
              </a:buClr>
              <a:buSzPct val="125000"/>
              <a:buFont typeface="Wingdings" pitchFamily="2" charset="2"/>
              <a:buChar char="§"/>
              <a:defRPr/>
            </a:pPr>
            <a:r>
              <a:rPr lang="en-US" sz="1800" b="0" kern="0" dirty="0" smtClean="0">
                <a:latin typeface="+mn-lt"/>
                <a:ea typeface="+mn-ea"/>
              </a:rPr>
              <a:t>CMSIS-DAP added as a low-level interface for mbed hardware</a:t>
            </a:r>
          </a:p>
          <a:p>
            <a:pPr marL="722313" lvl="1" indent="-265113" eaLnBrk="0" fontAlgn="ctr" hangingPunct="0">
              <a:spcBef>
                <a:spcPct val="25000"/>
              </a:spcBef>
              <a:buClr>
                <a:schemeClr val="accent1"/>
              </a:buClr>
              <a:buSzPct val="125000"/>
              <a:buFont typeface="Wingdings" pitchFamily="2" charset="2"/>
              <a:buChar char="§"/>
              <a:defRPr/>
            </a:pPr>
            <a:r>
              <a:rPr lang="en-US" sz="1800" b="0" kern="0" dirty="0" smtClean="0">
                <a:latin typeface="+mn-lt"/>
                <a:ea typeface="+mn-ea"/>
              </a:rPr>
              <a:t>mbed and standard </a:t>
            </a:r>
            <a:r>
              <a:rPr lang="en-US" sz="1800" b="0" kern="0" dirty="0" err="1" smtClean="0">
                <a:latin typeface="+mn-lt"/>
                <a:ea typeface="+mn-ea"/>
              </a:rPr>
              <a:t>toolchains</a:t>
            </a:r>
            <a:r>
              <a:rPr lang="en-US" sz="1800" b="0" kern="0" dirty="0" smtClean="0">
                <a:latin typeface="+mn-lt"/>
                <a:ea typeface="+mn-ea"/>
              </a:rPr>
              <a:t> can both connect to mbed hardware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Rectangle 74"/>
          <p:cNvSpPr/>
          <p:nvPr/>
        </p:nvSpPr>
        <p:spPr bwMode="auto">
          <a:xfrm>
            <a:off x="2946470" y="1000108"/>
            <a:ext cx="5143536" cy="5214974"/>
          </a:xfrm>
          <a:prstGeom prst="rect">
            <a:avLst/>
          </a:prstGeom>
          <a:solidFill>
            <a:schemeClr val="bg1">
              <a:lumMod val="95000"/>
            </a:schemeClr>
          </a:solidFill>
          <a:ln w="1905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1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MS PGothic" pitchFamily="34" charset="-128"/>
            </a:endParaRPr>
          </a:p>
        </p:txBody>
      </p:sp>
      <p:sp>
        <p:nvSpPr>
          <p:cNvPr id="20" name="Rectangle 19"/>
          <p:cNvSpPr/>
          <p:nvPr/>
        </p:nvSpPr>
        <p:spPr bwMode="auto">
          <a:xfrm>
            <a:off x="3228274" y="1400217"/>
            <a:ext cx="2016000" cy="4309313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b="0" dirty="0" smtClean="0"/>
          </a:p>
          <a:p>
            <a:pPr algn="ctr">
              <a:defRPr/>
            </a:pPr>
            <a:endParaRPr lang="en-US" b="0" dirty="0" smtClean="0"/>
          </a:p>
          <a:p>
            <a:pPr algn="ctr">
              <a:defRPr/>
            </a:pPr>
            <a:endParaRPr lang="en-US" b="0" dirty="0" smtClean="0"/>
          </a:p>
          <a:p>
            <a:pPr algn="ctr">
              <a:defRPr/>
            </a:pPr>
            <a:endParaRPr lang="en-US" b="0" dirty="0" smtClean="0"/>
          </a:p>
          <a:p>
            <a:pPr algn="ctr">
              <a:defRPr/>
            </a:pPr>
            <a:endParaRPr lang="en-US" b="0" dirty="0" smtClean="0"/>
          </a:p>
          <a:p>
            <a:pPr algn="ctr">
              <a:defRPr/>
            </a:pPr>
            <a:endParaRPr lang="en-US" b="0" dirty="0" smtClean="0"/>
          </a:p>
          <a:p>
            <a:pPr algn="ctr">
              <a:defRPr/>
            </a:pPr>
            <a:endParaRPr lang="en-US" b="0" dirty="0" smtClean="0"/>
          </a:p>
          <a:p>
            <a:pPr algn="ctr">
              <a:defRPr/>
            </a:pPr>
            <a:endParaRPr lang="en-US" b="0" dirty="0" smtClean="0"/>
          </a:p>
          <a:p>
            <a:pPr algn="ctr">
              <a:defRPr/>
            </a:pPr>
            <a:endParaRPr lang="en-US" b="0" dirty="0" smtClean="0"/>
          </a:p>
          <a:p>
            <a:pPr algn="ctr">
              <a:defRPr/>
            </a:pPr>
            <a:endParaRPr lang="en-US" b="0" dirty="0" smtClean="0"/>
          </a:p>
          <a:p>
            <a:pPr algn="ctr">
              <a:defRPr/>
            </a:pPr>
            <a:endParaRPr lang="en-US" b="0" dirty="0" smtClean="0"/>
          </a:p>
          <a:p>
            <a:pPr algn="ctr">
              <a:defRPr/>
            </a:pPr>
            <a:r>
              <a:rPr lang="en-US" b="0" dirty="0" smtClean="0"/>
              <a:t>Interface Firmware</a:t>
            </a:r>
          </a:p>
          <a:p>
            <a:pPr algn="ctr">
              <a:defRPr/>
            </a:pPr>
            <a:r>
              <a:rPr lang="en-US" b="0" dirty="0" smtClean="0"/>
              <a:t> implemented</a:t>
            </a:r>
            <a:br>
              <a:rPr lang="en-US" b="0" dirty="0" smtClean="0"/>
            </a:br>
            <a:r>
              <a:rPr lang="en-US" b="0" dirty="0" smtClean="0"/>
              <a:t>on Cortex-M </a:t>
            </a:r>
          </a:p>
          <a:p>
            <a:pPr algn="ctr">
              <a:defRPr/>
            </a:pPr>
            <a:r>
              <a:rPr lang="en-US" b="0" dirty="0" smtClean="0"/>
              <a:t>Microcontroller</a:t>
            </a:r>
          </a:p>
        </p:txBody>
      </p:sp>
      <p:sp>
        <p:nvSpPr>
          <p:cNvPr id="3380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CMSIS-DAP: Overview</a:t>
            </a:r>
          </a:p>
        </p:txBody>
      </p:sp>
      <p:sp>
        <p:nvSpPr>
          <p:cNvPr id="10" name="Rectangle 9"/>
          <p:cNvSpPr/>
          <p:nvPr/>
        </p:nvSpPr>
        <p:spPr bwMode="auto">
          <a:xfrm>
            <a:off x="5770710" y="1400218"/>
            <a:ext cx="2016000" cy="4309312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1" name="Rectangle 10"/>
          <p:cNvSpPr/>
          <p:nvPr/>
        </p:nvSpPr>
        <p:spPr bwMode="auto">
          <a:xfrm>
            <a:off x="6370650" y="1981240"/>
            <a:ext cx="1214438" cy="704850"/>
          </a:xfrm>
          <a:prstGeom prst="rect">
            <a:avLst/>
          </a:prstGeom>
          <a:solidFill>
            <a:schemeClr val="accent5"/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sz="1800" dirty="0" smtClean="0"/>
              <a:t>Cortex-M0</a:t>
            </a:r>
            <a:r>
              <a:rPr lang="en-US" sz="1800" dirty="0"/>
              <a:t/>
            </a:r>
            <a:br>
              <a:rPr lang="en-US" sz="1800" dirty="0"/>
            </a:br>
            <a:r>
              <a:rPr lang="en-US" sz="1800" dirty="0"/>
              <a:t>CPU</a:t>
            </a:r>
          </a:p>
        </p:txBody>
      </p:sp>
      <p:sp>
        <p:nvSpPr>
          <p:cNvPr id="33813" name="Down Arrow 27"/>
          <p:cNvSpPr>
            <a:spLocks noChangeArrowheads="1"/>
          </p:cNvSpPr>
          <p:nvPr/>
        </p:nvSpPr>
        <p:spPr bwMode="auto">
          <a:xfrm rot="5400000">
            <a:off x="5346703" y="2311442"/>
            <a:ext cx="322273" cy="928694"/>
          </a:xfrm>
          <a:prstGeom prst="downArrow">
            <a:avLst>
              <a:gd name="adj1" fmla="val 25769"/>
              <a:gd name="adj2" fmla="val 50059"/>
            </a:avLst>
          </a:prstGeom>
          <a:solidFill>
            <a:schemeClr val="bg2"/>
          </a:solidFill>
          <a:ln w="19050" algn="ctr">
            <a:noFill/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 dirty="0"/>
          </a:p>
        </p:txBody>
      </p:sp>
      <p:sp>
        <p:nvSpPr>
          <p:cNvPr id="33814" name="Down Arrow 28"/>
          <p:cNvSpPr>
            <a:spLocks noChangeArrowheads="1"/>
          </p:cNvSpPr>
          <p:nvPr/>
        </p:nvSpPr>
        <p:spPr bwMode="auto">
          <a:xfrm rot="16200000">
            <a:off x="6010287" y="1665331"/>
            <a:ext cx="284163" cy="385762"/>
          </a:xfrm>
          <a:prstGeom prst="downArrow">
            <a:avLst>
              <a:gd name="adj1" fmla="val 25769"/>
              <a:gd name="adj2" fmla="val 50060"/>
            </a:avLst>
          </a:prstGeom>
          <a:solidFill>
            <a:schemeClr val="bg2"/>
          </a:solidFill>
          <a:ln w="19050" algn="ctr">
            <a:noFill/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 dirty="0"/>
          </a:p>
        </p:txBody>
      </p:sp>
      <p:sp>
        <p:nvSpPr>
          <p:cNvPr id="33826" name="Rectangle 43"/>
          <p:cNvSpPr>
            <a:spLocks noChangeArrowheads="1"/>
          </p:cNvSpPr>
          <p:nvPr/>
        </p:nvSpPr>
        <p:spPr bwMode="auto">
          <a:xfrm>
            <a:off x="3483867" y="1647866"/>
            <a:ext cx="1530358" cy="2214564"/>
          </a:xfrm>
          <a:prstGeom prst="rect">
            <a:avLst/>
          </a:prstGeom>
          <a:solidFill>
            <a:srgbClr val="E377AA"/>
          </a:solidFill>
          <a:ln w="19050" algn="ctr">
            <a:solidFill>
              <a:srgbClr val="E377AA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1800" dirty="0" smtClean="0"/>
              <a:t>CMSIS-DAP</a:t>
            </a:r>
            <a:endParaRPr lang="en-US" sz="1200" b="0" dirty="0"/>
          </a:p>
        </p:txBody>
      </p:sp>
      <p:sp>
        <p:nvSpPr>
          <p:cNvPr id="55" name="Rectangle 54"/>
          <p:cNvSpPr/>
          <p:nvPr/>
        </p:nvSpPr>
        <p:spPr bwMode="auto">
          <a:xfrm>
            <a:off x="6370650" y="1678020"/>
            <a:ext cx="1214438" cy="31115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sz="1600" b="0" dirty="0" smtClean="0">
                <a:latin typeface="Arial" pitchFamily="34" charset="0"/>
              </a:rPr>
              <a:t>CoreSight</a:t>
            </a:r>
            <a:endParaRPr lang="en-US" sz="1600" b="0" dirty="0"/>
          </a:p>
        </p:txBody>
      </p:sp>
      <p:sp>
        <p:nvSpPr>
          <p:cNvPr id="56" name="Rectangle 55"/>
          <p:cNvSpPr/>
          <p:nvPr/>
        </p:nvSpPr>
        <p:spPr bwMode="auto">
          <a:xfrm>
            <a:off x="6370650" y="3338562"/>
            <a:ext cx="1214438" cy="704850"/>
          </a:xfrm>
          <a:prstGeom prst="rect">
            <a:avLst/>
          </a:prstGeom>
          <a:solidFill>
            <a:schemeClr val="accent5"/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sz="1800" dirty="0" smtClean="0"/>
              <a:t>Cortex-M4</a:t>
            </a:r>
            <a:r>
              <a:rPr lang="en-US" sz="1800" dirty="0"/>
              <a:t/>
            </a:r>
            <a:br>
              <a:rPr lang="en-US" sz="1800" dirty="0"/>
            </a:br>
            <a:r>
              <a:rPr lang="en-US" sz="1800" dirty="0"/>
              <a:t>CPU</a:t>
            </a:r>
          </a:p>
        </p:txBody>
      </p:sp>
      <p:sp>
        <p:nvSpPr>
          <p:cNvPr id="57" name="Rectangle 56"/>
          <p:cNvSpPr/>
          <p:nvPr/>
        </p:nvSpPr>
        <p:spPr bwMode="auto">
          <a:xfrm>
            <a:off x="6370650" y="3035342"/>
            <a:ext cx="1214438" cy="31115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sz="1600" b="0" dirty="0" smtClean="0">
                <a:latin typeface="Arial" pitchFamily="34" charset="0"/>
              </a:rPr>
              <a:t>CoreSight</a:t>
            </a:r>
            <a:endParaRPr lang="en-US" sz="1600" b="0" dirty="0"/>
          </a:p>
        </p:txBody>
      </p:sp>
      <p:sp>
        <p:nvSpPr>
          <p:cNvPr id="58" name="Rectangle 57"/>
          <p:cNvSpPr/>
          <p:nvPr/>
        </p:nvSpPr>
        <p:spPr bwMode="auto">
          <a:xfrm>
            <a:off x="6370650" y="4695884"/>
            <a:ext cx="1214438" cy="704850"/>
          </a:xfrm>
          <a:prstGeom prst="rect">
            <a:avLst/>
          </a:prstGeom>
          <a:solidFill>
            <a:schemeClr val="accent5"/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sz="1800" dirty="0" smtClean="0"/>
              <a:t>Cortex-A7</a:t>
            </a:r>
            <a:r>
              <a:rPr lang="en-US" sz="1800" dirty="0"/>
              <a:t/>
            </a:r>
            <a:br>
              <a:rPr lang="en-US" sz="1800" dirty="0"/>
            </a:br>
            <a:r>
              <a:rPr lang="en-US" sz="1800" dirty="0"/>
              <a:t>CPU</a:t>
            </a:r>
          </a:p>
        </p:txBody>
      </p:sp>
      <p:sp>
        <p:nvSpPr>
          <p:cNvPr id="59" name="Rectangle 58"/>
          <p:cNvSpPr/>
          <p:nvPr/>
        </p:nvSpPr>
        <p:spPr bwMode="auto">
          <a:xfrm>
            <a:off x="6370650" y="4392664"/>
            <a:ext cx="1214438" cy="31115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sz="1600" b="0" dirty="0" smtClean="0">
                <a:latin typeface="Arial" pitchFamily="34" charset="0"/>
              </a:rPr>
              <a:t>CoreSight</a:t>
            </a:r>
            <a:endParaRPr lang="en-US" sz="1600" b="0" dirty="0"/>
          </a:p>
        </p:txBody>
      </p:sp>
      <p:sp>
        <p:nvSpPr>
          <p:cNvPr id="65" name="Down Arrow 28"/>
          <p:cNvSpPr>
            <a:spLocks noChangeArrowheads="1"/>
          </p:cNvSpPr>
          <p:nvPr/>
        </p:nvSpPr>
        <p:spPr bwMode="auto">
          <a:xfrm rot="16200000">
            <a:off x="6010287" y="2984542"/>
            <a:ext cx="284163" cy="385762"/>
          </a:xfrm>
          <a:prstGeom prst="downArrow">
            <a:avLst>
              <a:gd name="adj1" fmla="val 25769"/>
              <a:gd name="adj2" fmla="val 50060"/>
            </a:avLst>
          </a:prstGeom>
          <a:solidFill>
            <a:schemeClr val="bg2"/>
          </a:solidFill>
          <a:ln w="19050" algn="ctr">
            <a:noFill/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 dirty="0"/>
          </a:p>
        </p:txBody>
      </p:sp>
      <p:cxnSp>
        <p:nvCxnSpPr>
          <p:cNvPr id="68" name="Straight Connector 67"/>
          <p:cNvCxnSpPr/>
          <p:nvPr/>
        </p:nvCxnSpPr>
        <p:spPr bwMode="auto">
          <a:xfrm rot="16200000" flipH="1">
            <a:off x="4593386" y="3196384"/>
            <a:ext cx="2757600" cy="0"/>
          </a:xfrm>
          <a:prstGeom prst="line">
            <a:avLst/>
          </a:prstGeom>
          <a:ln w="57150" cmpd="sng">
            <a:solidFill>
              <a:schemeClr val="bg2"/>
            </a:solidFill>
            <a:miter lim="800000"/>
            <a:headEnd type="none" w="med" len="med"/>
            <a:tailEnd type="none" w="med" len="med"/>
          </a:ln>
          <a:effectLst/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72" name="TextBox 71"/>
          <p:cNvSpPr txBox="1"/>
          <p:nvPr/>
        </p:nvSpPr>
        <p:spPr>
          <a:xfrm>
            <a:off x="3228275" y="1071534"/>
            <a:ext cx="200659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0" dirty="0" smtClean="0"/>
              <a:t>Debug Unit</a:t>
            </a:r>
            <a:endParaRPr lang="en-US" sz="2000" b="0" dirty="0"/>
          </a:p>
        </p:txBody>
      </p:sp>
      <p:sp>
        <p:nvSpPr>
          <p:cNvPr id="73" name="TextBox 72"/>
          <p:cNvSpPr txBox="1"/>
          <p:nvPr/>
        </p:nvSpPr>
        <p:spPr>
          <a:xfrm>
            <a:off x="5043493" y="2418974"/>
            <a:ext cx="92869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0" dirty="0" smtClean="0"/>
              <a:t>SWD</a:t>
            </a:r>
            <a:endParaRPr lang="en-US" sz="1600" b="0" dirty="0"/>
          </a:p>
        </p:txBody>
      </p:sp>
      <p:sp>
        <p:nvSpPr>
          <p:cNvPr id="76" name="TextBox 75"/>
          <p:cNvSpPr txBox="1"/>
          <p:nvPr/>
        </p:nvSpPr>
        <p:spPr>
          <a:xfrm>
            <a:off x="5770710" y="1043004"/>
            <a:ext cx="2016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0" dirty="0" smtClean="0"/>
              <a:t>Device</a:t>
            </a:r>
            <a:endParaRPr lang="en-US" sz="2000" b="0" dirty="0"/>
          </a:p>
        </p:txBody>
      </p:sp>
      <p:sp>
        <p:nvSpPr>
          <p:cNvPr id="77" name="Rectangle 42"/>
          <p:cNvSpPr>
            <a:spLocks noChangeArrowheads="1"/>
          </p:cNvSpPr>
          <p:nvPr/>
        </p:nvSpPr>
        <p:spPr bwMode="auto">
          <a:xfrm>
            <a:off x="665770" y="2389186"/>
            <a:ext cx="1332000" cy="812800"/>
          </a:xfrm>
          <a:prstGeom prst="rect">
            <a:avLst/>
          </a:prstGeom>
          <a:solidFill>
            <a:srgbClr val="00B0F0"/>
          </a:solidFill>
          <a:ln w="76200" algn="ctr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1800" dirty="0" smtClean="0"/>
              <a:t>MDK</a:t>
            </a:r>
          </a:p>
          <a:p>
            <a:pPr algn="ctr"/>
            <a:r>
              <a:rPr lang="en-US" sz="1800" b="0" dirty="0" smtClean="0"/>
              <a:t>Debugger</a:t>
            </a:r>
            <a:endParaRPr lang="en-US" sz="1200" b="0" dirty="0"/>
          </a:p>
        </p:txBody>
      </p:sp>
      <p:sp>
        <p:nvSpPr>
          <p:cNvPr id="78" name="Down Arrow 77"/>
          <p:cNvSpPr/>
          <p:nvPr/>
        </p:nvSpPr>
        <p:spPr bwMode="auto">
          <a:xfrm rot="16200000">
            <a:off x="2769841" y="2236211"/>
            <a:ext cx="288000" cy="1087026"/>
          </a:xfrm>
          <a:prstGeom prst="downArrow">
            <a:avLst>
              <a:gd name="adj1" fmla="val 25770"/>
              <a:gd name="adj2" fmla="val 50000"/>
            </a:avLst>
          </a:prstGeom>
          <a:solidFill>
            <a:schemeClr val="accent1">
              <a:lumMod val="75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79" name="Rectangle 42"/>
          <p:cNvSpPr>
            <a:spLocks noChangeArrowheads="1"/>
          </p:cNvSpPr>
          <p:nvPr/>
        </p:nvSpPr>
        <p:spPr bwMode="auto">
          <a:xfrm>
            <a:off x="665770" y="3286124"/>
            <a:ext cx="1332000" cy="812800"/>
          </a:xfrm>
          <a:prstGeom prst="rect">
            <a:avLst/>
          </a:prstGeom>
          <a:solidFill>
            <a:srgbClr val="00B0F0"/>
          </a:solidFill>
          <a:ln w="76200" algn="ctr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1800" b="0" dirty="0"/>
              <a:t>Debugger</a:t>
            </a:r>
            <a:br>
              <a:rPr lang="en-US" sz="1800" b="0" dirty="0"/>
            </a:br>
            <a:r>
              <a:rPr lang="en-US" sz="1200" b="0" dirty="0"/>
              <a:t> (3</a:t>
            </a:r>
            <a:r>
              <a:rPr lang="en-US" sz="1200" b="0" baseline="30000" dirty="0"/>
              <a:t>rd</a:t>
            </a:r>
            <a:r>
              <a:rPr lang="en-US" sz="1200" b="0" dirty="0"/>
              <a:t> Party)</a:t>
            </a:r>
          </a:p>
        </p:txBody>
      </p:sp>
      <p:sp>
        <p:nvSpPr>
          <p:cNvPr id="83" name="TextBox 82"/>
          <p:cNvSpPr txBox="1"/>
          <p:nvPr/>
        </p:nvSpPr>
        <p:spPr>
          <a:xfrm>
            <a:off x="2946470" y="5835867"/>
            <a:ext cx="514353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0" dirty="0" smtClean="0"/>
              <a:t>May be integrated on a single evaluation board</a:t>
            </a:r>
            <a:endParaRPr lang="en-US" sz="1600" b="0" dirty="0"/>
          </a:p>
        </p:txBody>
      </p:sp>
      <p:sp>
        <p:nvSpPr>
          <p:cNvPr id="84" name="TextBox 83"/>
          <p:cNvSpPr txBox="1"/>
          <p:nvPr/>
        </p:nvSpPr>
        <p:spPr>
          <a:xfrm>
            <a:off x="2206079" y="2425111"/>
            <a:ext cx="92869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0" dirty="0" smtClean="0"/>
              <a:t>USB</a:t>
            </a:r>
            <a:endParaRPr lang="en-US" sz="1600" b="0" dirty="0"/>
          </a:p>
        </p:txBody>
      </p:sp>
      <p:sp>
        <p:nvSpPr>
          <p:cNvPr id="89" name="TextBox 88"/>
          <p:cNvSpPr txBox="1"/>
          <p:nvPr/>
        </p:nvSpPr>
        <p:spPr>
          <a:xfrm>
            <a:off x="5029896" y="2804694"/>
            <a:ext cx="92869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0" dirty="0" smtClean="0"/>
              <a:t>JTAG</a:t>
            </a:r>
            <a:endParaRPr lang="en-US" sz="1600" b="0" dirty="0"/>
          </a:p>
        </p:txBody>
      </p:sp>
      <p:sp>
        <p:nvSpPr>
          <p:cNvPr id="32" name="TextBox 31"/>
          <p:cNvSpPr txBox="1"/>
          <p:nvPr/>
        </p:nvSpPr>
        <p:spPr>
          <a:xfrm>
            <a:off x="500034" y="4261972"/>
            <a:ext cx="192882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0" dirty="0" smtClean="0"/>
              <a:t>Only one Debugger can be connected at the same time</a:t>
            </a:r>
          </a:p>
        </p:txBody>
      </p:sp>
      <p:sp>
        <p:nvSpPr>
          <p:cNvPr id="35" name="Rectangle 42"/>
          <p:cNvSpPr>
            <a:spLocks noChangeArrowheads="1"/>
          </p:cNvSpPr>
          <p:nvPr/>
        </p:nvSpPr>
        <p:spPr bwMode="auto">
          <a:xfrm>
            <a:off x="665770" y="1505415"/>
            <a:ext cx="1332000" cy="812800"/>
          </a:xfrm>
          <a:prstGeom prst="rect">
            <a:avLst/>
          </a:prstGeom>
          <a:solidFill>
            <a:srgbClr val="00B0F0"/>
          </a:solidFill>
          <a:ln w="76200" algn="ctr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1800" dirty="0" smtClean="0"/>
              <a:t>DS-5</a:t>
            </a:r>
          </a:p>
          <a:p>
            <a:pPr algn="ctr"/>
            <a:r>
              <a:rPr lang="en-US" sz="1800" b="0" dirty="0" smtClean="0"/>
              <a:t>Debugger</a:t>
            </a:r>
            <a:endParaRPr lang="en-US" sz="1200" b="0" dirty="0"/>
          </a:p>
        </p:txBody>
      </p:sp>
      <p:sp>
        <p:nvSpPr>
          <p:cNvPr id="37" name="TextBox 36"/>
          <p:cNvSpPr txBox="1"/>
          <p:nvPr/>
        </p:nvSpPr>
        <p:spPr>
          <a:xfrm>
            <a:off x="665771" y="1071546"/>
            <a:ext cx="1332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0" dirty="0" smtClean="0"/>
              <a:t>Host PC</a:t>
            </a:r>
            <a:endParaRPr lang="en-US" sz="2000" b="0" dirty="0"/>
          </a:p>
        </p:txBody>
      </p:sp>
      <p:sp>
        <p:nvSpPr>
          <p:cNvPr id="66" name="Down Arrow 28"/>
          <p:cNvSpPr>
            <a:spLocks noChangeArrowheads="1"/>
          </p:cNvSpPr>
          <p:nvPr/>
        </p:nvSpPr>
        <p:spPr bwMode="auto">
          <a:xfrm rot="16200000">
            <a:off x="6010287" y="4349803"/>
            <a:ext cx="284163" cy="385762"/>
          </a:xfrm>
          <a:prstGeom prst="downArrow">
            <a:avLst>
              <a:gd name="adj1" fmla="val 25769"/>
              <a:gd name="adj2" fmla="val 50060"/>
            </a:avLst>
          </a:prstGeom>
          <a:solidFill>
            <a:schemeClr val="bg2"/>
          </a:solidFill>
          <a:ln w="19050" algn="ctr">
            <a:noFill/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 dirty="0"/>
          </a:p>
        </p:txBody>
      </p:sp>
      <p:cxnSp>
        <p:nvCxnSpPr>
          <p:cNvPr id="48" name="Straight Connector 47"/>
          <p:cNvCxnSpPr/>
          <p:nvPr/>
        </p:nvCxnSpPr>
        <p:spPr bwMode="auto">
          <a:xfrm rot="5400000">
            <a:off x="1438466" y="2795289"/>
            <a:ext cx="1843200" cy="5285"/>
          </a:xfrm>
          <a:prstGeom prst="line">
            <a:avLst/>
          </a:prstGeom>
          <a:ln w="57150" cmpd="sng">
            <a:solidFill>
              <a:schemeClr val="accent1">
                <a:lumMod val="75000"/>
              </a:schemeClr>
            </a:solidFill>
            <a:miter lim="800000"/>
            <a:headEnd type="none" w="med" len="med"/>
            <a:tailEnd type="none" w="med" len="med"/>
          </a:ln>
          <a:effectLst/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51" name="Straight Connector 50"/>
          <p:cNvCxnSpPr/>
          <p:nvPr/>
        </p:nvCxnSpPr>
        <p:spPr bwMode="auto">
          <a:xfrm rot="10800000">
            <a:off x="1965023" y="3689352"/>
            <a:ext cx="392400" cy="0"/>
          </a:xfrm>
          <a:prstGeom prst="line">
            <a:avLst/>
          </a:prstGeom>
          <a:ln w="57150" cmpd="sng">
            <a:solidFill>
              <a:schemeClr val="accent1">
                <a:lumMod val="75000"/>
              </a:schemeClr>
            </a:solidFill>
            <a:miter lim="800000"/>
            <a:headEnd type="none" w="med" len="med"/>
            <a:tailEnd type="none" w="med" len="med"/>
          </a:ln>
          <a:effectLst/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53" name="Straight Connector 52"/>
          <p:cNvCxnSpPr/>
          <p:nvPr/>
        </p:nvCxnSpPr>
        <p:spPr bwMode="auto">
          <a:xfrm>
            <a:off x="1974910" y="2778438"/>
            <a:ext cx="392400" cy="0"/>
          </a:xfrm>
          <a:prstGeom prst="line">
            <a:avLst/>
          </a:prstGeom>
          <a:ln w="57150" cmpd="sng">
            <a:solidFill>
              <a:schemeClr val="accent1">
                <a:lumMod val="75000"/>
              </a:schemeClr>
            </a:solidFill>
            <a:miter lim="800000"/>
            <a:headEnd type="none" w="med" len="med"/>
            <a:tailEnd type="none" w="med" len="med"/>
          </a:ln>
          <a:effectLst/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54" name="Straight Connector 53"/>
          <p:cNvCxnSpPr/>
          <p:nvPr/>
        </p:nvCxnSpPr>
        <p:spPr bwMode="auto">
          <a:xfrm>
            <a:off x="1974910" y="1899115"/>
            <a:ext cx="392400" cy="0"/>
          </a:xfrm>
          <a:prstGeom prst="line">
            <a:avLst/>
          </a:prstGeom>
          <a:ln w="57150" cmpd="sng">
            <a:solidFill>
              <a:schemeClr val="accent1">
                <a:lumMod val="75000"/>
              </a:schemeClr>
            </a:solidFill>
            <a:miter lim="800000"/>
            <a:headEnd type="none" w="med" len="med"/>
            <a:tailEnd type="none" w="med" len="med"/>
          </a:ln>
          <a:effectLst/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80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CMSIS-DAP: Debug Unit</a:t>
            </a:r>
          </a:p>
        </p:txBody>
      </p:sp>
      <p:sp>
        <p:nvSpPr>
          <p:cNvPr id="33" name="Content Placeholder 2"/>
          <p:cNvSpPr txBox="1">
            <a:spLocks/>
          </p:cNvSpPr>
          <p:nvPr/>
        </p:nvSpPr>
        <p:spPr bwMode="auto">
          <a:xfrm>
            <a:off x="323849" y="846138"/>
            <a:ext cx="8543925" cy="532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265113" indent="-265113" eaLnBrk="0" fontAlgn="ctr" hangingPunct="0">
              <a:spcBef>
                <a:spcPct val="25000"/>
              </a:spcBef>
              <a:buClr>
                <a:schemeClr val="accent1"/>
              </a:buClr>
              <a:buSzPct val="125000"/>
              <a:buFont typeface="Wingdings" pitchFamily="2" charset="2"/>
              <a:buChar char="§"/>
              <a:defRPr/>
            </a:pPr>
            <a:r>
              <a:rPr lang="en-US" sz="2000" kern="0" dirty="0" smtClean="0">
                <a:latin typeface="+mn-lt"/>
                <a:ea typeface="+mn-ea"/>
              </a:rPr>
              <a:t>Hardware Requirements</a:t>
            </a:r>
          </a:p>
          <a:p>
            <a:pPr marL="722313" lvl="1" indent="-265113" eaLnBrk="0" fontAlgn="ctr" hangingPunct="0">
              <a:spcBef>
                <a:spcPct val="25000"/>
              </a:spcBef>
              <a:buClr>
                <a:schemeClr val="accent1"/>
              </a:buClr>
              <a:buSzPct val="125000"/>
              <a:buFont typeface="Wingdings" pitchFamily="2" charset="2"/>
              <a:buChar char="§"/>
              <a:defRPr/>
            </a:pPr>
            <a:r>
              <a:rPr lang="en-US" sz="1800" b="0" dirty="0" smtClean="0"/>
              <a:t>Cortex-M0, M3, or M4 microcontroller with min. 48MHz CPU clock.</a:t>
            </a:r>
          </a:p>
          <a:p>
            <a:pPr marL="722313" lvl="1" indent="-265113" eaLnBrk="0" fontAlgn="ctr" hangingPunct="0">
              <a:spcBef>
                <a:spcPct val="25000"/>
              </a:spcBef>
              <a:buClr>
                <a:schemeClr val="accent1"/>
              </a:buClr>
              <a:buSzPct val="125000"/>
              <a:buFont typeface="Wingdings" pitchFamily="2" charset="2"/>
              <a:buChar char="§"/>
              <a:defRPr/>
            </a:pPr>
            <a:r>
              <a:rPr lang="en-US" sz="1800" b="0" dirty="0" smtClean="0"/>
              <a:t>RAM: 16KB min. and Flash ROM: 32KB min.</a:t>
            </a:r>
          </a:p>
          <a:p>
            <a:pPr marL="722313" lvl="1" indent="-265113" eaLnBrk="0" fontAlgn="ctr" hangingPunct="0">
              <a:spcBef>
                <a:spcPct val="25000"/>
              </a:spcBef>
              <a:buClr>
                <a:schemeClr val="accent1"/>
              </a:buClr>
              <a:buSzPct val="125000"/>
              <a:buFont typeface="Wingdings" pitchFamily="2" charset="2"/>
              <a:buChar char="§"/>
              <a:defRPr/>
            </a:pPr>
            <a:r>
              <a:rPr lang="en-US" sz="1800" b="0" kern="0" dirty="0" smtClean="0">
                <a:latin typeface="+mn-lt"/>
                <a:ea typeface="+mn-ea"/>
              </a:rPr>
              <a:t>Full-speed or high-speed USB Device Peripheral</a:t>
            </a:r>
          </a:p>
          <a:p>
            <a:pPr marL="722313" lvl="1" indent="-265113" eaLnBrk="0" fontAlgn="ctr" hangingPunct="0">
              <a:spcBef>
                <a:spcPct val="25000"/>
              </a:spcBef>
              <a:buClr>
                <a:schemeClr val="accent1"/>
              </a:buClr>
              <a:buSzPct val="125000"/>
              <a:buFont typeface="Wingdings" pitchFamily="2" charset="2"/>
              <a:buChar char="§"/>
              <a:defRPr/>
            </a:pPr>
            <a:r>
              <a:rPr lang="en-US" sz="1800" b="0" kern="0" dirty="0" smtClean="0">
                <a:latin typeface="+mn-lt"/>
                <a:ea typeface="+mn-ea"/>
              </a:rPr>
              <a:t>7 I/O pins for JTAG/SWD and optional 2 I/O pins for Status LEDs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816211" y="2643182"/>
            <a:ext cx="201599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/>
              <a:t>Debug Unit</a:t>
            </a:r>
            <a:endParaRPr lang="en-US" sz="2000" dirty="0"/>
          </a:p>
        </p:txBody>
      </p:sp>
      <p:sp>
        <p:nvSpPr>
          <p:cNvPr id="5" name="TextBox 4"/>
          <p:cNvSpPr txBox="1"/>
          <p:nvPr/>
        </p:nvSpPr>
        <p:spPr>
          <a:xfrm>
            <a:off x="1685007" y="3717570"/>
            <a:ext cx="92869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0" dirty="0" smtClean="0"/>
              <a:t>USB</a:t>
            </a:r>
            <a:endParaRPr lang="en-US" sz="1600" b="0" dirty="0"/>
          </a:p>
        </p:txBody>
      </p:sp>
      <p:sp>
        <p:nvSpPr>
          <p:cNvPr id="6" name="Rectangle 5"/>
          <p:cNvSpPr/>
          <p:nvPr/>
        </p:nvSpPr>
        <p:spPr bwMode="auto">
          <a:xfrm>
            <a:off x="2816211" y="3043292"/>
            <a:ext cx="2016000" cy="2137654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b="0" dirty="0" smtClean="0"/>
          </a:p>
          <a:p>
            <a:pPr algn="ctr">
              <a:defRPr/>
            </a:pPr>
            <a:endParaRPr lang="en-US" b="0" dirty="0" smtClean="0"/>
          </a:p>
          <a:p>
            <a:pPr algn="ctr">
              <a:defRPr/>
            </a:pPr>
            <a:endParaRPr lang="en-US" b="0" dirty="0" smtClean="0"/>
          </a:p>
          <a:p>
            <a:pPr algn="ctr">
              <a:defRPr/>
            </a:pPr>
            <a:r>
              <a:rPr lang="en-US" sz="1800" b="0" dirty="0" smtClean="0"/>
              <a:t>Cortex-M</a:t>
            </a:r>
            <a:br>
              <a:rPr lang="en-US" sz="1800" b="0" dirty="0" smtClean="0"/>
            </a:br>
            <a:r>
              <a:rPr lang="en-US" sz="1800" b="0" dirty="0" smtClean="0"/>
              <a:t>Microcontroller</a:t>
            </a:r>
          </a:p>
          <a:p>
            <a:pPr algn="ctr">
              <a:defRPr/>
            </a:pPr>
            <a:endParaRPr lang="en-US" b="0" dirty="0" smtClean="0"/>
          </a:p>
          <a:p>
            <a:pPr algn="ctr">
              <a:defRPr/>
            </a:pPr>
            <a:endParaRPr lang="en-US" b="0" dirty="0" smtClean="0"/>
          </a:p>
          <a:p>
            <a:pPr algn="ctr">
              <a:defRPr/>
            </a:pPr>
            <a:endParaRPr lang="en-US" b="0" dirty="0" smtClean="0"/>
          </a:p>
          <a:p>
            <a:pPr algn="ctr">
              <a:defRPr/>
            </a:pPr>
            <a:endParaRPr lang="en-US" b="0" dirty="0" smtClean="0"/>
          </a:p>
        </p:txBody>
      </p:sp>
      <p:sp>
        <p:nvSpPr>
          <p:cNvPr id="7" name="Down Arrow 6"/>
          <p:cNvSpPr/>
          <p:nvPr/>
        </p:nvSpPr>
        <p:spPr bwMode="auto">
          <a:xfrm rot="16200000">
            <a:off x="2084520" y="3570225"/>
            <a:ext cx="288000" cy="1087026"/>
          </a:xfrm>
          <a:prstGeom prst="downArrow">
            <a:avLst>
              <a:gd name="adj1" fmla="val 25770"/>
              <a:gd name="adj2" fmla="val 50000"/>
            </a:avLst>
          </a:prstGeom>
          <a:solidFill>
            <a:schemeClr val="accent1">
              <a:lumMod val="75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dirty="0"/>
          </a:p>
        </p:txBody>
      </p:sp>
      <p:cxnSp>
        <p:nvCxnSpPr>
          <p:cNvPr id="8" name="Straight Connector 7" descr="xdvxvxc"/>
          <p:cNvCxnSpPr/>
          <p:nvPr/>
        </p:nvCxnSpPr>
        <p:spPr bwMode="auto">
          <a:xfrm>
            <a:off x="4842242" y="3186168"/>
            <a:ext cx="360000" cy="0"/>
          </a:xfrm>
          <a:prstGeom prst="line">
            <a:avLst/>
          </a:prstGeom>
          <a:noFill/>
          <a:ln w="19050" cap="flat" cmpd="sng" algn="ctr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" name="Straight Connector 8" descr="xdvxvxc"/>
          <p:cNvCxnSpPr/>
          <p:nvPr/>
        </p:nvCxnSpPr>
        <p:spPr bwMode="auto">
          <a:xfrm>
            <a:off x="4842242" y="3557646"/>
            <a:ext cx="360000" cy="0"/>
          </a:xfrm>
          <a:prstGeom prst="line">
            <a:avLst/>
          </a:prstGeom>
          <a:noFill/>
          <a:ln w="19050" cap="flat" cmpd="sng" algn="ctr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" name="Straight Connector 9" descr="xdvxvxc"/>
          <p:cNvCxnSpPr/>
          <p:nvPr/>
        </p:nvCxnSpPr>
        <p:spPr bwMode="auto">
          <a:xfrm>
            <a:off x="4842242" y="3929124"/>
            <a:ext cx="360000" cy="0"/>
          </a:xfrm>
          <a:prstGeom prst="line">
            <a:avLst/>
          </a:prstGeom>
          <a:noFill/>
          <a:ln w="19050" cap="flat" cmpd="sng" algn="ctr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" name="Straight Connector 10" descr="xdvxvxc"/>
          <p:cNvCxnSpPr/>
          <p:nvPr/>
        </p:nvCxnSpPr>
        <p:spPr bwMode="auto">
          <a:xfrm>
            <a:off x="4842242" y="4300602"/>
            <a:ext cx="360000" cy="0"/>
          </a:xfrm>
          <a:prstGeom prst="line">
            <a:avLst/>
          </a:prstGeom>
          <a:noFill/>
          <a:ln w="19050" cap="flat" cmpd="sng" algn="ctr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2" name="Straight Connector 11" descr="xdvxvxc"/>
          <p:cNvCxnSpPr/>
          <p:nvPr/>
        </p:nvCxnSpPr>
        <p:spPr bwMode="auto">
          <a:xfrm>
            <a:off x="4842242" y="4672080"/>
            <a:ext cx="360000" cy="0"/>
          </a:xfrm>
          <a:prstGeom prst="line">
            <a:avLst/>
          </a:prstGeom>
          <a:noFill/>
          <a:ln w="19050" cap="flat" cmpd="sng" algn="ctr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3" name="Straight Connector 12" descr="xdvxvxc"/>
          <p:cNvCxnSpPr/>
          <p:nvPr/>
        </p:nvCxnSpPr>
        <p:spPr bwMode="auto">
          <a:xfrm>
            <a:off x="4842242" y="5043556"/>
            <a:ext cx="360000" cy="0"/>
          </a:xfrm>
          <a:prstGeom prst="line">
            <a:avLst/>
          </a:prstGeom>
          <a:noFill/>
          <a:ln w="19050" cap="flat" cmpd="sng" algn="ctr">
            <a:solidFill>
              <a:schemeClr val="accent4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4" name="TextBox 13"/>
          <p:cNvSpPr txBox="1"/>
          <p:nvPr/>
        </p:nvSpPr>
        <p:spPr>
          <a:xfrm>
            <a:off x="5114031" y="3022654"/>
            <a:ext cx="1504961" cy="33855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600" b="0" dirty="0" smtClean="0"/>
              <a:t>TCK/SWCLK</a:t>
            </a:r>
            <a:endParaRPr lang="en-US" sz="1600" b="0" dirty="0"/>
          </a:p>
        </p:txBody>
      </p:sp>
      <p:sp>
        <p:nvSpPr>
          <p:cNvPr id="15" name="TextBox 14"/>
          <p:cNvSpPr txBox="1"/>
          <p:nvPr/>
        </p:nvSpPr>
        <p:spPr>
          <a:xfrm>
            <a:off x="5114031" y="3394366"/>
            <a:ext cx="1504961" cy="33855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600" b="0" dirty="0" smtClean="0"/>
              <a:t>TMS/SWDIO</a:t>
            </a:r>
            <a:endParaRPr lang="en-US" sz="1600" b="0" dirty="0"/>
          </a:p>
        </p:txBody>
      </p:sp>
      <p:sp>
        <p:nvSpPr>
          <p:cNvPr id="16" name="TextBox 15"/>
          <p:cNvSpPr txBox="1">
            <a:spLocks/>
          </p:cNvSpPr>
          <p:nvPr/>
        </p:nvSpPr>
        <p:spPr>
          <a:xfrm>
            <a:off x="5114031" y="3766078"/>
            <a:ext cx="1504961" cy="33855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600" b="0" dirty="0" smtClean="0"/>
              <a:t>TDI</a:t>
            </a:r>
            <a:endParaRPr lang="en-US" sz="1600" b="0" dirty="0"/>
          </a:p>
        </p:txBody>
      </p:sp>
      <p:sp>
        <p:nvSpPr>
          <p:cNvPr id="17" name="TextBox 16"/>
          <p:cNvSpPr txBox="1"/>
          <p:nvPr/>
        </p:nvSpPr>
        <p:spPr>
          <a:xfrm>
            <a:off x="5114031" y="4137790"/>
            <a:ext cx="1504961" cy="33855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600" b="0" dirty="0" smtClean="0"/>
              <a:t>TDO</a:t>
            </a:r>
            <a:endParaRPr lang="en-US" sz="1600" b="0" dirty="0"/>
          </a:p>
        </p:txBody>
      </p:sp>
      <p:sp>
        <p:nvSpPr>
          <p:cNvPr id="18" name="TextBox 17"/>
          <p:cNvSpPr txBox="1"/>
          <p:nvPr/>
        </p:nvSpPr>
        <p:spPr>
          <a:xfrm>
            <a:off x="5114031" y="4509502"/>
            <a:ext cx="1504961" cy="33855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600" b="0" dirty="0" smtClean="0"/>
              <a:t>nTRST</a:t>
            </a:r>
            <a:endParaRPr lang="en-US" sz="1600" b="0" dirty="0"/>
          </a:p>
        </p:txBody>
      </p:sp>
      <p:sp>
        <p:nvSpPr>
          <p:cNvPr id="19" name="TextBox 18"/>
          <p:cNvSpPr txBox="1"/>
          <p:nvPr/>
        </p:nvSpPr>
        <p:spPr>
          <a:xfrm>
            <a:off x="5114031" y="4881216"/>
            <a:ext cx="1504961" cy="33855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600" b="0" dirty="0" smtClean="0"/>
              <a:t>nRESET</a:t>
            </a:r>
            <a:endParaRPr lang="en-US" sz="1600" b="0" dirty="0"/>
          </a:p>
        </p:txBody>
      </p:sp>
      <p:sp>
        <p:nvSpPr>
          <p:cNvPr id="20" name="Right Brace 19"/>
          <p:cNvSpPr/>
          <p:nvPr/>
        </p:nvSpPr>
        <p:spPr bwMode="auto">
          <a:xfrm>
            <a:off x="6660267" y="3022654"/>
            <a:ext cx="270567" cy="1825402"/>
          </a:xfrm>
          <a:prstGeom prst="rightBrace">
            <a:avLst/>
          </a:prstGeom>
          <a:noFill/>
          <a:ln w="19050" cap="flat" cmpd="sng" algn="ctr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400" b="1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MS PGothic" pitchFamily="34" charset="-128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728737" y="3500438"/>
            <a:ext cx="92869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0" dirty="0" smtClean="0"/>
              <a:t>JTAG</a:t>
            </a:r>
            <a:endParaRPr lang="en-US" sz="1600" b="0" dirty="0"/>
          </a:p>
        </p:txBody>
      </p:sp>
      <p:sp>
        <p:nvSpPr>
          <p:cNvPr id="22" name="TextBox 21"/>
          <p:cNvSpPr txBox="1"/>
          <p:nvPr/>
        </p:nvSpPr>
        <p:spPr>
          <a:xfrm>
            <a:off x="6715140" y="3886158"/>
            <a:ext cx="92869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0" dirty="0" smtClean="0"/>
              <a:t>SWD</a:t>
            </a:r>
            <a:endParaRPr lang="en-US" sz="1600" b="0" dirty="0"/>
          </a:p>
        </p:txBody>
      </p:sp>
      <p:sp>
        <p:nvSpPr>
          <p:cNvPr id="25" name="TextBox 24"/>
          <p:cNvSpPr txBox="1"/>
          <p:nvPr/>
        </p:nvSpPr>
        <p:spPr>
          <a:xfrm>
            <a:off x="1718344" y="5285516"/>
            <a:ext cx="1504961" cy="58477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600" b="0" dirty="0" smtClean="0"/>
              <a:t>Debugger Connected</a:t>
            </a:r>
            <a:endParaRPr lang="en-US" sz="1600" b="0" dirty="0"/>
          </a:p>
        </p:txBody>
      </p:sp>
      <p:sp>
        <p:nvSpPr>
          <p:cNvPr id="26" name="TextBox 25"/>
          <p:cNvSpPr txBox="1"/>
          <p:nvPr/>
        </p:nvSpPr>
        <p:spPr>
          <a:xfrm>
            <a:off x="4231375" y="5286388"/>
            <a:ext cx="1504961" cy="58477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600" b="0" dirty="0" smtClean="0"/>
              <a:t>Target Running</a:t>
            </a:r>
            <a:endParaRPr lang="en-US" sz="1600" b="0" dirty="0"/>
          </a:p>
        </p:txBody>
      </p:sp>
      <p:sp>
        <p:nvSpPr>
          <p:cNvPr id="27" name="TextBox 26"/>
          <p:cNvSpPr txBox="1"/>
          <p:nvPr/>
        </p:nvSpPr>
        <p:spPr>
          <a:xfrm>
            <a:off x="3071802" y="5857892"/>
            <a:ext cx="150019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0" dirty="0" smtClean="0"/>
              <a:t>Status LEDs</a:t>
            </a:r>
            <a:endParaRPr lang="en-US" sz="1600" b="0" dirty="0"/>
          </a:p>
        </p:txBody>
      </p:sp>
      <p:pic>
        <p:nvPicPr>
          <p:cNvPr id="9218" name="Picture 2" descr="Led Symbol Clip Art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5400000">
            <a:off x="3043344" y="5329368"/>
            <a:ext cx="601428" cy="312743"/>
          </a:xfrm>
          <a:prstGeom prst="rect">
            <a:avLst/>
          </a:prstGeom>
          <a:noFill/>
        </p:spPr>
      </p:pic>
      <p:pic>
        <p:nvPicPr>
          <p:cNvPr id="37" name="Picture 2" descr="Led Symbol Clip Art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5400000">
            <a:off x="4070468" y="5329368"/>
            <a:ext cx="601428" cy="312743"/>
          </a:xfrm>
          <a:prstGeom prst="rect">
            <a:avLst/>
          </a:prstGeo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 txBox="1">
            <a:spLocks/>
          </p:cNvSpPr>
          <p:nvPr/>
        </p:nvSpPr>
        <p:spPr bwMode="auto">
          <a:xfrm>
            <a:off x="217488" y="7938"/>
            <a:ext cx="8777287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CMSIS-DAP: SW Stack : Hidden Slide</a:t>
            </a:r>
          </a:p>
        </p:txBody>
      </p:sp>
      <p:sp>
        <p:nvSpPr>
          <p:cNvPr id="66" name="Rectangle 65"/>
          <p:cNvSpPr/>
          <p:nvPr/>
        </p:nvSpPr>
        <p:spPr bwMode="auto">
          <a:xfrm>
            <a:off x="359622" y="2143116"/>
            <a:ext cx="1766891" cy="119697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67" name="Rectangle 66"/>
          <p:cNvSpPr/>
          <p:nvPr/>
        </p:nvSpPr>
        <p:spPr bwMode="auto">
          <a:xfrm>
            <a:off x="3340026" y="2143116"/>
            <a:ext cx="5001538" cy="1196973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68" name="Rectangle 42"/>
          <p:cNvSpPr>
            <a:spLocks noChangeArrowheads="1"/>
          </p:cNvSpPr>
          <p:nvPr/>
        </p:nvSpPr>
        <p:spPr bwMode="auto">
          <a:xfrm>
            <a:off x="483385" y="2314558"/>
            <a:ext cx="1511300" cy="856800"/>
          </a:xfrm>
          <a:prstGeom prst="rect">
            <a:avLst/>
          </a:prstGeom>
          <a:solidFill>
            <a:srgbClr val="00B0F0"/>
          </a:solidFill>
          <a:ln w="66675" algn="ctr">
            <a:noFill/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1800" dirty="0" smtClean="0"/>
              <a:t>RDDI-DAP</a:t>
            </a:r>
            <a:r>
              <a:rPr lang="en-US" sz="1800" b="0" dirty="0" smtClean="0"/>
              <a:t> </a:t>
            </a:r>
            <a:br>
              <a:rPr lang="en-US" sz="1800" b="0" dirty="0" smtClean="0"/>
            </a:br>
            <a:r>
              <a:rPr lang="en-US" sz="1800" b="0" dirty="0" smtClean="0"/>
              <a:t>Access DLL</a:t>
            </a:r>
            <a:endParaRPr lang="en-US" sz="1200" b="0" dirty="0"/>
          </a:p>
        </p:txBody>
      </p:sp>
      <p:sp>
        <p:nvSpPr>
          <p:cNvPr id="69" name="Rectangle 43"/>
          <p:cNvSpPr>
            <a:spLocks noChangeArrowheads="1"/>
          </p:cNvSpPr>
          <p:nvPr/>
        </p:nvSpPr>
        <p:spPr bwMode="auto">
          <a:xfrm>
            <a:off x="5088316" y="2314558"/>
            <a:ext cx="1505839" cy="856800"/>
          </a:xfrm>
          <a:prstGeom prst="rect">
            <a:avLst/>
          </a:prstGeom>
          <a:solidFill>
            <a:srgbClr val="E377AA"/>
          </a:solidFill>
          <a:ln w="19050" algn="ctr">
            <a:solidFill>
              <a:srgbClr val="E377AA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1800" dirty="0" smtClean="0"/>
              <a:t>CMSIS-DAP</a:t>
            </a:r>
          </a:p>
          <a:p>
            <a:pPr algn="ctr"/>
            <a:r>
              <a:rPr lang="en-US" sz="1800" b="0" dirty="0" smtClean="0"/>
              <a:t>Core</a:t>
            </a:r>
            <a:endParaRPr lang="en-US" sz="1800" dirty="0" smtClean="0"/>
          </a:p>
        </p:txBody>
      </p:sp>
      <p:sp>
        <p:nvSpPr>
          <p:cNvPr id="70" name="Rectangle 24"/>
          <p:cNvSpPr>
            <a:spLocks noChangeArrowheads="1"/>
          </p:cNvSpPr>
          <p:nvPr/>
        </p:nvSpPr>
        <p:spPr bwMode="auto">
          <a:xfrm>
            <a:off x="6698491" y="2314558"/>
            <a:ext cx="1511300" cy="858051"/>
          </a:xfrm>
          <a:prstGeom prst="rect">
            <a:avLst/>
          </a:prstGeom>
          <a:solidFill>
            <a:srgbClr val="E377AA"/>
          </a:solidFill>
          <a:ln w="19050" algn="ctr">
            <a:solidFill>
              <a:srgbClr val="E377AA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1800" dirty="0" smtClean="0"/>
              <a:t>CMSIS-DAP</a:t>
            </a:r>
          </a:p>
          <a:p>
            <a:pPr algn="ctr"/>
            <a:r>
              <a:rPr lang="en-US" sz="1800" b="0" dirty="0" smtClean="0"/>
              <a:t>I/O Interface</a:t>
            </a:r>
            <a:endParaRPr lang="en-US" sz="1200" b="0" dirty="0"/>
          </a:p>
        </p:txBody>
      </p:sp>
      <p:sp>
        <p:nvSpPr>
          <p:cNvPr id="71" name="TextBox 70"/>
          <p:cNvSpPr txBox="1"/>
          <p:nvPr/>
        </p:nvSpPr>
        <p:spPr>
          <a:xfrm>
            <a:off x="3044026" y="3340089"/>
            <a:ext cx="529753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0" dirty="0" smtClean="0"/>
              <a:t>Debug Hardware Unit</a:t>
            </a:r>
            <a:endParaRPr lang="en-US" sz="1600" b="0" dirty="0"/>
          </a:p>
        </p:txBody>
      </p:sp>
      <p:sp>
        <p:nvSpPr>
          <p:cNvPr id="72" name="Rectangle 43"/>
          <p:cNvSpPr>
            <a:spLocks noChangeArrowheads="1"/>
          </p:cNvSpPr>
          <p:nvPr/>
        </p:nvSpPr>
        <p:spPr bwMode="auto">
          <a:xfrm>
            <a:off x="3478140" y="2314558"/>
            <a:ext cx="1505839" cy="856800"/>
          </a:xfrm>
          <a:prstGeom prst="rect">
            <a:avLst/>
          </a:prstGeom>
          <a:solidFill>
            <a:srgbClr val="E377AA"/>
          </a:solidFill>
          <a:ln w="19050" algn="ctr">
            <a:solidFill>
              <a:srgbClr val="E377AA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1800" dirty="0" smtClean="0"/>
              <a:t>USB</a:t>
            </a:r>
          </a:p>
          <a:p>
            <a:pPr algn="ctr"/>
            <a:r>
              <a:rPr lang="en-US" sz="1800" b="0" dirty="0" smtClean="0"/>
              <a:t>HID Interface</a:t>
            </a:r>
            <a:endParaRPr lang="en-US" sz="1800" dirty="0" smtClean="0"/>
          </a:p>
        </p:txBody>
      </p:sp>
      <p:sp>
        <p:nvSpPr>
          <p:cNvPr id="73" name="TextBox 72"/>
          <p:cNvSpPr txBox="1"/>
          <p:nvPr/>
        </p:nvSpPr>
        <p:spPr>
          <a:xfrm>
            <a:off x="357158" y="3340089"/>
            <a:ext cx="200659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0" dirty="0" smtClean="0"/>
              <a:t>HOST PC</a:t>
            </a:r>
            <a:endParaRPr lang="en-US" sz="1600" b="0" dirty="0"/>
          </a:p>
        </p:txBody>
      </p:sp>
      <p:sp>
        <p:nvSpPr>
          <p:cNvPr id="75" name="Up-Down Arrow 74"/>
          <p:cNvSpPr/>
          <p:nvPr/>
        </p:nvSpPr>
        <p:spPr bwMode="auto">
          <a:xfrm rot="16200000">
            <a:off x="2557819" y="2007852"/>
            <a:ext cx="357190" cy="1483457"/>
          </a:xfrm>
          <a:prstGeom prst="upDownArrow">
            <a:avLst/>
          </a:prstGeom>
          <a:solidFill>
            <a:schemeClr val="accent1">
              <a:lumMod val="75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1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MS PGothic" pitchFamily="34" charset="-128"/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1994685" y="2312393"/>
            <a:ext cx="148345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0" dirty="0" smtClean="0"/>
              <a:t>USB</a:t>
            </a:r>
            <a:endParaRPr lang="en-US" sz="1600" b="0" dirty="0"/>
          </a:p>
        </p:txBody>
      </p:sp>
      <p:sp>
        <p:nvSpPr>
          <p:cNvPr id="13" name="TextBox 12"/>
          <p:cNvSpPr txBox="1"/>
          <p:nvPr/>
        </p:nvSpPr>
        <p:spPr>
          <a:xfrm>
            <a:off x="1994685" y="2928176"/>
            <a:ext cx="148345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0" dirty="0" smtClean="0"/>
              <a:t>CMSIS-DAP</a:t>
            </a:r>
          </a:p>
          <a:p>
            <a:pPr algn="ctr"/>
            <a:r>
              <a:rPr lang="en-US" b="0" dirty="0" smtClean="0"/>
              <a:t>Protocol</a:t>
            </a:r>
            <a:endParaRPr lang="en-US" b="0" dirty="0"/>
          </a:p>
        </p:txBody>
      </p:sp>
      <p:sp>
        <p:nvSpPr>
          <p:cNvPr id="15" name="Down Arrow 27"/>
          <p:cNvSpPr>
            <a:spLocks noChangeArrowheads="1"/>
          </p:cNvSpPr>
          <p:nvPr/>
        </p:nvSpPr>
        <p:spPr bwMode="auto">
          <a:xfrm rot="16200000">
            <a:off x="8459795" y="2370195"/>
            <a:ext cx="322273" cy="811186"/>
          </a:xfrm>
          <a:prstGeom prst="downArrow">
            <a:avLst>
              <a:gd name="adj1" fmla="val 25769"/>
              <a:gd name="adj2" fmla="val 50059"/>
            </a:avLst>
          </a:prstGeom>
          <a:solidFill>
            <a:schemeClr val="bg2"/>
          </a:solidFill>
          <a:ln w="19050" algn="ctr">
            <a:noFill/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8240738" y="2332030"/>
            <a:ext cx="80243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0" dirty="0" smtClean="0"/>
              <a:t>JTAG</a:t>
            </a:r>
            <a:endParaRPr lang="en-US" sz="1600" b="0" dirty="0"/>
          </a:p>
        </p:txBody>
      </p:sp>
      <p:sp>
        <p:nvSpPr>
          <p:cNvPr id="17" name="TextBox 16"/>
          <p:cNvSpPr txBox="1"/>
          <p:nvPr/>
        </p:nvSpPr>
        <p:spPr>
          <a:xfrm>
            <a:off x="8239966" y="2901532"/>
            <a:ext cx="80243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0" dirty="0" smtClean="0"/>
              <a:t>SWD</a:t>
            </a:r>
            <a:endParaRPr lang="en-US" sz="1600" b="0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Rectangle 37"/>
          <p:cNvSpPr/>
          <p:nvPr/>
        </p:nvSpPr>
        <p:spPr bwMode="auto">
          <a:xfrm>
            <a:off x="804898" y="982636"/>
            <a:ext cx="2006599" cy="119697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20" name="Rectangle 19"/>
          <p:cNvSpPr/>
          <p:nvPr/>
        </p:nvSpPr>
        <p:spPr bwMode="auto">
          <a:xfrm>
            <a:off x="804898" y="2655116"/>
            <a:ext cx="2006599" cy="3185304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33798" name="Rectangle 42"/>
          <p:cNvSpPr>
            <a:spLocks noChangeArrowheads="1"/>
          </p:cNvSpPr>
          <p:nvPr/>
        </p:nvSpPr>
        <p:spPr bwMode="auto">
          <a:xfrm>
            <a:off x="1060490" y="1179477"/>
            <a:ext cx="1511300" cy="812800"/>
          </a:xfrm>
          <a:prstGeom prst="rect">
            <a:avLst/>
          </a:prstGeom>
          <a:solidFill>
            <a:srgbClr val="00B0F0"/>
          </a:solidFill>
          <a:ln w="66675" algn="ctr">
            <a:noFill/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1800" dirty="0" smtClean="0"/>
              <a:t>RDDI-DAP</a:t>
            </a:r>
            <a:r>
              <a:rPr lang="en-US" sz="1800" b="0" dirty="0" smtClean="0"/>
              <a:t> </a:t>
            </a:r>
            <a:br>
              <a:rPr lang="en-US" sz="1800" b="0" dirty="0" smtClean="0"/>
            </a:br>
            <a:r>
              <a:rPr lang="en-US" sz="1800" b="0" dirty="0" smtClean="0"/>
              <a:t>Access DLL</a:t>
            </a:r>
            <a:endParaRPr lang="en-US" sz="1200" b="0" dirty="0"/>
          </a:p>
        </p:txBody>
      </p:sp>
      <p:sp>
        <p:nvSpPr>
          <p:cNvPr id="3380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CMSIS-DAP: Software Stack</a:t>
            </a:r>
          </a:p>
        </p:txBody>
      </p:sp>
      <p:sp>
        <p:nvSpPr>
          <p:cNvPr id="33826" name="Rectangle 43"/>
          <p:cNvSpPr>
            <a:spLocks noChangeArrowheads="1"/>
          </p:cNvSpPr>
          <p:nvPr/>
        </p:nvSpPr>
        <p:spPr bwMode="auto">
          <a:xfrm>
            <a:off x="1065951" y="3830689"/>
            <a:ext cx="1505839" cy="838194"/>
          </a:xfrm>
          <a:prstGeom prst="rect">
            <a:avLst/>
          </a:prstGeom>
          <a:solidFill>
            <a:srgbClr val="E377AA"/>
          </a:solidFill>
          <a:ln w="19050" algn="ctr">
            <a:solidFill>
              <a:srgbClr val="E377AA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1800" dirty="0" smtClean="0"/>
              <a:t>CMSIS-DAP</a:t>
            </a:r>
          </a:p>
          <a:p>
            <a:pPr algn="ctr"/>
            <a:r>
              <a:rPr lang="en-US" sz="1800" b="0" dirty="0" smtClean="0"/>
              <a:t>Core</a:t>
            </a:r>
            <a:endParaRPr lang="en-US" sz="1800" dirty="0" smtClean="0"/>
          </a:p>
        </p:txBody>
      </p:sp>
      <p:sp>
        <p:nvSpPr>
          <p:cNvPr id="33838" name="Rectangle 24"/>
          <p:cNvSpPr>
            <a:spLocks noChangeArrowheads="1"/>
          </p:cNvSpPr>
          <p:nvPr/>
        </p:nvSpPr>
        <p:spPr bwMode="auto">
          <a:xfrm>
            <a:off x="1060490" y="4810964"/>
            <a:ext cx="1511300" cy="858051"/>
          </a:xfrm>
          <a:prstGeom prst="rect">
            <a:avLst/>
          </a:prstGeom>
          <a:solidFill>
            <a:srgbClr val="E377AA"/>
          </a:solidFill>
          <a:ln w="19050" algn="ctr">
            <a:solidFill>
              <a:srgbClr val="E377AA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1800" dirty="0" smtClean="0"/>
              <a:t>CMSIS-DAP</a:t>
            </a:r>
          </a:p>
          <a:p>
            <a:pPr algn="ctr"/>
            <a:r>
              <a:rPr lang="en-US" sz="1800" b="0" dirty="0" smtClean="0"/>
              <a:t>I/O Interface</a:t>
            </a:r>
            <a:endParaRPr lang="en-US" sz="1200" b="0" dirty="0"/>
          </a:p>
        </p:txBody>
      </p:sp>
      <p:sp>
        <p:nvSpPr>
          <p:cNvPr id="72" name="TextBox 71"/>
          <p:cNvSpPr txBox="1"/>
          <p:nvPr/>
        </p:nvSpPr>
        <p:spPr>
          <a:xfrm rot="16200000">
            <a:off x="-987809" y="4047713"/>
            <a:ext cx="31853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0" dirty="0" smtClean="0"/>
              <a:t>Debug Hardware Unit</a:t>
            </a:r>
            <a:endParaRPr lang="en-US" sz="2000" b="0" dirty="0"/>
          </a:p>
        </p:txBody>
      </p:sp>
      <p:sp>
        <p:nvSpPr>
          <p:cNvPr id="37" name="Rectangle 43"/>
          <p:cNvSpPr>
            <a:spLocks noChangeArrowheads="1"/>
          </p:cNvSpPr>
          <p:nvPr/>
        </p:nvSpPr>
        <p:spPr bwMode="auto">
          <a:xfrm>
            <a:off x="1065951" y="2848333"/>
            <a:ext cx="1505839" cy="838194"/>
          </a:xfrm>
          <a:prstGeom prst="rect">
            <a:avLst/>
          </a:prstGeom>
          <a:solidFill>
            <a:srgbClr val="E377AA"/>
          </a:solidFill>
          <a:ln w="19050" algn="ctr">
            <a:solidFill>
              <a:srgbClr val="E377AA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1800" dirty="0" smtClean="0"/>
              <a:t>USB</a:t>
            </a:r>
          </a:p>
          <a:p>
            <a:pPr algn="ctr"/>
            <a:r>
              <a:rPr lang="en-US" sz="1800" b="0" dirty="0" smtClean="0"/>
              <a:t>HID Interface</a:t>
            </a:r>
            <a:endParaRPr lang="en-US" sz="1800" dirty="0" smtClean="0"/>
          </a:p>
        </p:txBody>
      </p:sp>
      <p:sp>
        <p:nvSpPr>
          <p:cNvPr id="39" name="TextBox 38"/>
          <p:cNvSpPr txBox="1"/>
          <p:nvPr/>
        </p:nvSpPr>
        <p:spPr>
          <a:xfrm rot="16200000">
            <a:off x="-112738" y="1398540"/>
            <a:ext cx="13398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0" dirty="0" smtClean="0"/>
              <a:t>HOST PC</a:t>
            </a:r>
            <a:endParaRPr lang="en-US" sz="2000" b="0" dirty="0"/>
          </a:p>
        </p:txBody>
      </p:sp>
      <p:sp>
        <p:nvSpPr>
          <p:cNvPr id="40" name="TextBox 39"/>
          <p:cNvSpPr txBox="1"/>
          <p:nvPr/>
        </p:nvSpPr>
        <p:spPr>
          <a:xfrm>
            <a:off x="3000363" y="982636"/>
            <a:ext cx="599441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0" dirty="0" smtClean="0"/>
              <a:t>The </a:t>
            </a:r>
            <a:r>
              <a:rPr lang="en-US" sz="1200" dirty="0" smtClean="0"/>
              <a:t>RDDI-DAP Access DLL </a:t>
            </a:r>
            <a:r>
              <a:rPr lang="en-US" sz="1200" b="0" dirty="0" smtClean="0"/>
              <a:t>is used to validate the CMSIS-DAP interface. CMSIS-DAP compliant hardware must be validated using this DLL.</a:t>
            </a:r>
          </a:p>
          <a:p>
            <a:endParaRPr lang="en-US" sz="1200" b="0" dirty="0" smtClean="0"/>
          </a:p>
          <a:p>
            <a:r>
              <a:rPr lang="en-US" sz="1200" b="0" dirty="0" smtClean="0"/>
              <a:t>Provided  as free-to-use Windows DLL to allow integration into other debuggers.</a:t>
            </a:r>
          </a:p>
          <a:p>
            <a:r>
              <a:rPr lang="en-US" sz="1200" b="0" dirty="0" smtClean="0"/>
              <a:t>Source Code and Support  is available as paid option.</a:t>
            </a:r>
            <a:endParaRPr lang="en-US" sz="1200" b="0" dirty="0"/>
          </a:p>
        </p:txBody>
      </p:sp>
      <p:sp>
        <p:nvSpPr>
          <p:cNvPr id="41" name="TextBox 40"/>
          <p:cNvSpPr txBox="1"/>
          <p:nvPr/>
        </p:nvSpPr>
        <p:spPr>
          <a:xfrm>
            <a:off x="3000364" y="2655116"/>
            <a:ext cx="599441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0" dirty="0" smtClean="0"/>
              <a:t>The </a:t>
            </a:r>
            <a:r>
              <a:rPr lang="en-US" sz="1200" dirty="0" smtClean="0"/>
              <a:t>HID Interface </a:t>
            </a:r>
            <a:r>
              <a:rPr lang="en-US" sz="1200" b="0" dirty="0" smtClean="0"/>
              <a:t>needs adaption to the specific debug hardware and is based on MDK Professional middleware, but may be implemented using 3</a:t>
            </a:r>
            <a:r>
              <a:rPr lang="en-US" sz="1200" b="0" baseline="30000" dirty="0" smtClean="0"/>
              <a:t>rd</a:t>
            </a:r>
            <a:r>
              <a:rPr lang="en-US" sz="1200" b="0" dirty="0" smtClean="0"/>
              <a:t> party software (i.e. ROM code)</a:t>
            </a:r>
          </a:p>
          <a:p>
            <a:endParaRPr lang="en-US" sz="1200" b="0" dirty="0" smtClean="0"/>
          </a:p>
          <a:p>
            <a:r>
              <a:rPr lang="en-US" sz="1200" b="0" dirty="0" smtClean="0"/>
              <a:t>Provided as source code template and examples for specific devices.</a:t>
            </a:r>
            <a:endParaRPr lang="en-US" sz="1200" b="0" dirty="0"/>
          </a:p>
        </p:txBody>
      </p:sp>
      <p:sp>
        <p:nvSpPr>
          <p:cNvPr id="43" name="TextBox 42"/>
          <p:cNvSpPr txBox="1"/>
          <p:nvPr/>
        </p:nvSpPr>
        <p:spPr>
          <a:xfrm>
            <a:off x="3000365" y="3830689"/>
            <a:ext cx="59944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0" dirty="0" smtClean="0"/>
              <a:t>The </a:t>
            </a:r>
            <a:r>
              <a:rPr lang="en-US" sz="1200" dirty="0" smtClean="0"/>
              <a:t>Core </a:t>
            </a:r>
            <a:r>
              <a:rPr lang="en-US" sz="1200" b="0" dirty="0" smtClean="0"/>
              <a:t>contains the CMSIS firmware that runs on the debug hardware.</a:t>
            </a:r>
          </a:p>
          <a:p>
            <a:endParaRPr lang="en-US" sz="1200" b="0" dirty="0" smtClean="0"/>
          </a:p>
          <a:p>
            <a:r>
              <a:rPr lang="en-US" sz="1200" b="0" dirty="0" smtClean="0"/>
              <a:t>Provided as library and source code.</a:t>
            </a:r>
            <a:endParaRPr lang="en-US" sz="1200" b="0" dirty="0"/>
          </a:p>
        </p:txBody>
      </p:sp>
      <p:sp>
        <p:nvSpPr>
          <p:cNvPr id="44" name="TextBox 43"/>
          <p:cNvSpPr txBox="1"/>
          <p:nvPr/>
        </p:nvSpPr>
        <p:spPr>
          <a:xfrm>
            <a:off x="3000366" y="4810964"/>
            <a:ext cx="599441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0" dirty="0" smtClean="0"/>
              <a:t>The </a:t>
            </a:r>
            <a:r>
              <a:rPr lang="en-US" sz="1200" dirty="0" smtClean="0"/>
              <a:t>I/O Interface </a:t>
            </a:r>
            <a:r>
              <a:rPr lang="en-US" sz="1200" b="0" dirty="0" smtClean="0"/>
              <a:t>interfaces to the JTAG/SWD I/O pins and uses pin toggling. In addition it provides hooks for Protocol command extensions and a debugger default configuration.</a:t>
            </a:r>
          </a:p>
          <a:p>
            <a:endParaRPr lang="en-US" sz="1200" b="0" dirty="0" smtClean="0"/>
          </a:p>
          <a:p>
            <a:r>
              <a:rPr lang="en-US" sz="1200" b="0" dirty="0" smtClean="0"/>
              <a:t>Provided as  source code and code examples for specific devices.</a:t>
            </a:r>
            <a:endParaRPr lang="en-US" sz="1200" b="0" dirty="0"/>
          </a:p>
        </p:txBody>
      </p:sp>
      <p:cxnSp>
        <p:nvCxnSpPr>
          <p:cNvPr id="18" name="Straight Connector 17"/>
          <p:cNvCxnSpPr/>
          <p:nvPr/>
        </p:nvCxnSpPr>
        <p:spPr bwMode="auto">
          <a:xfrm flipV="1">
            <a:off x="1785918" y="2411396"/>
            <a:ext cx="1160869" cy="5967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3" name="TextBox 22"/>
          <p:cNvSpPr txBox="1"/>
          <p:nvPr/>
        </p:nvSpPr>
        <p:spPr>
          <a:xfrm>
            <a:off x="3000366" y="2179609"/>
            <a:ext cx="5643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/>
              <a:t>CMSIS-DAP Protocol</a:t>
            </a:r>
            <a:endParaRPr lang="en-US" sz="1800" dirty="0"/>
          </a:p>
        </p:txBody>
      </p:sp>
      <p:sp>
        <p:nvSpPr>
          <p:cNvPr id="24" name="Up-Down Arrow 23"/>
          <p:cNvSpPr/>
          <p:nvPr/>
        </p:nvSpPr>
        <p:spPr bwMode="auto">
          <a:xfrm>
            <a:off x="1643040" y="2179609"/>
            <a:ext cx="357190" cy="475507"/>
          </a:xfrm>
          <a:prstGeom prst="upDownArrow">
            <a:avLst/>
          </a:prstGeom>
          <a:solidFill>
            <a:schemeClr val="tx2">
              <a:lumMod val="40000"/>
              <a:lumOff val="60000"/>
            </a:schemeClr>
          </a:solidFill>
          <a:ln w="19050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1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MS PGothic" pitchFamily="34" charset="-128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804898" y="5826627"/>
            <a:ext cx="20065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CMSIS-DAP</a:t>
            </a:r>
          </a:p>
          <a:p>
            <a:pPr algn="ctr"/>
            <a:r>
              <a:rPr lang="en-US" dirty="0" smtClean="0"/>
              <a:t>Software Stack</a:t>
            </a:r>
            <a:endParaRPr lang="en-US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9" name="Content Placeholder 2"/>
          <p:cNvSpPr>
            <a:spLocks noGrp="1"/>
          </p:cNvSpPr>
          <p:nvPr>
            <p:ph idx="4294967295"/>
          </p:nvPr>
        </p:nvSpPr>
        <p:spPr>
          <a:xfrm>
            <a:off x="217488" y="839788"/>
            <a:ext cx="8775700" cy="5951537"/>
          </a:xfrm>
        </p:spPr>
        <p:txBody>
          <a:bodyPr/>
          <a:lstStyle/>
          <a:p>
            <a:pPr eaLnBrk="1" hangingPunct="1"/>
            <a:r>
              <a:rPr lang="en-GB" b="1" dirty="0" smtClean="0">
                <a:solidFill>
                  <a:schemeClr val="tx1"/>
                </a:solidFill>
                <a:ea typeface="MS PGothic" pitchFamily="34" charset="-128"/>
              </a:rPr>
              <a:t>Protocol</a:t>
            </a:r>
            <a:r>
              <a:rPr lang="en-GB" dirty="0" smtClean="0">
                <a:solidFill>
                  <a:schemeClr val="tx1"/>
                </a:solidFill>
                <a:ea typeface="MS PGothic" pitchFamily="34" charset="-128"/>
              </a:rPr>
              <a:t>: Provides accesses the DAP registers</a:t>
            </a:r>
          </a:p>
          <a:p>
            <a:pPr lvl="1" eaLnBrk="1" hangingPunct="1"/>
            <a:r>
              <a:rPr lang="en-GB" dirty="0" smtClean="0">
                <a:solidFill>
                  <a:schemeClr val="tx1"/>
                </a:solidFill>
                <a:ea typeface="MS PGothic" pitchFamily="34" charset="-128"/>
              </a:rPr>
              <a:t>High-Level debug layer on the HOST</a:t>
            </a:r>
          </a:p>
          <a:p>
            <a:pPr lvl="1" eaLnBrk="1" hangingPunct="1"/>
            <a:r>
              <a:rPr lang="en-GB" dirty="0" smtClean="0">
                <a:solidFill>
                  <a:schemeClr val="tx1"/>
                </a:solidFill>
                <a:ea typeface="MS PGothic" pitchFamily="34" charset="-128"/>
              </a:rPr>
              <a:t>First implementation will use USB HID (no driver installation)</a:t>
            </a:r>
          </a:p>
          <a:p>
            <a:pPr lvl="1" eaLnBrk="1" hangingPunct="1"/>
            <a:r>
              <a:rPr lang="en-GB" dirty="0" smtClean="0">
                <a:solidFill>
                  <a:schemeClr val="tx1"/>
                </a:solidFill>
                <a:ea typeface="MS PGothic" pitchFamily="34" charset="-128"/>
              </a:rPr>
              <a:t>Speed will be comparable with ULINK2</a:t>
            </a:r>
          </a:p>
          <a:p>
            <a:pPr lvl="1" eaLnBrk="1" hangingPunct="1"/>
            <a:r>
              <a:rPr lang="en-GB" dirty="0" smtClean="0">
                <a:solidFill>
                  <a:schemeClr val="tx1"/>
                </a:solidFill>
                <a:ea typeface="MS PGothic" pitchFamily="34" charset="-128"/>
              </a:rPr>
              <a:t>Higher speed implementation will need USB driver on HOST</a:t>
            </a:r>
          </a:p>
          <a:p>
            <a:pPr eaLnBrk="1" hangingPunct="1">
              <a:lnSpc>
                <a:spcPct val="60000"/>
              </a:lnSpc>
            </a:pPr>
            <a:endParaRPr lang="en-GB" sz="1400" dirty="0" smtClean="0">
              <a:solidFill>
                <a:schemeClr val="tx1"/>
              </a:solidFill>
              <a:ea typeface="MS PGothic" pitchFamily="34" charset="-128"/>
            </a:endParaRPr>
          </a:p>
          <a:p>
            <a:pPr eaLnBrk="1" hangingPunct="1">
              <a:lnSpc>
                <a:spcPct val="60000"/>
              </a:lnSpc>
            </a:pPr>
            <a:endParaRPr lang="en-GB" sz="1400" dirty="0" smtClean="0">
              <a:solidFill>
                <a:schemeClr val="tx1"/>
              </a:solidFill>
              <a:ea typeface="MS PGothic" pitchFamily="34" charset="-128"/>
            </a:endParaRPr>
          </a:p>
          <a:p>
            <a:pPr eaLnBrk="1" hangingPunct="1">
              <a:lnSpc>
                <a:spcPct val="60000"/>
              </a:lnSpc>
            </a:pPr>
            <a:r>
              <a:rPr lang="en-GB" b="1" dirty="0" smtClean="0">
                <a:solidFill>
                  <a:schemeClr val="tx1"/>
                </a:solidFill>
                <a:ea typeface="MS PGothic" pitchFamily="34" charset="-128"/>
              </a:rPr>
              <a:t>Debugger Default Configuration</a:t>
            </a:r>
          </a:p>
          <a:p>
            <a:pPr marL="708025" lvl="2" indent="-265113" eaLnBrk="1" hangingPunct="1"/>
            <a:r>
              <a:rPr lang="en-GB" dirty="0" smtClean="0">
                <a:solidFill>
                  <a:schemeClr val="tx1"/>
                </a:solidFill>
                <a:ea typeface="MS PGothic" pitchFamily="34" charset="-128"/>
              </a:rPr>
              <a:t>Provides setup information for the debugger</a:t>
            </a:r>
          </a:p>
          <a:p>
            <a:pPr marL="708025" lvl="2" indent="-265113" eaLnBrk="1" hangingPunct="1"/>
            <a:r>
              <a:rPr lang="en-GB" dirty="0" smtClean="0">
                <a:solidFill>
                  <a:schemeClr val="tx1"/>
                </a:solidFill>
                <a:ea typeface="MS PGothic" pitchFamily="34" charset="-128"/>
              </a:rPr>
              <a:t>Evaluation kits with that information need not additional configuration</a:t>
            </a:r>
            <a:endParaRPr lang="en-GB" b="1" dirty="0" smtClean="0">
              <a:solidFill>
                <a:schemeClr val="tx1"/>
              </a:solidFill>
              <a:ea typeface="MS PGothic" pitchFamily="34" charset="-128"/>
            </a:endParaRPr>
          </a:p>
          <a:p>
            <a:pPr lvl="1" eaLnBrk="1" hangingPunct="1">
              <a:lnSpc>
                <a:spcPct val="60000"/>
              </a:lnSpc>
            </a:pPr>
            <a:endParaRPr lang="en-GB" sz="2400" b="1" dirty="0" smtClean="0">
              <a:solidFill>
                <a:schemeClr val="tx1"/>
              </a:solidFill>
              <a:ea typeface="MS PGothic" pitchFamily="34" charset="-128"/>
              <a:cs typeface="+mn-cs"/>
            </a:endParaRPr>
          </a:p>
          <a:p>
            <a:pPr eaLnBrk="1" hangingPunct="1">
              <a:lnSpc>
                <a:spcPct val="60000"/>
              </a:lnSpc>
            </a:pPr>
            <a:r>
              <a:rPr lang="en-GB" b="1" dirty="0" smtClean="0">
                <a:solidFill>
                  <a:schemeClr val="tx1"/>
                </a:solidFill>
                <a:ea typeface="MS PGothic" pitchFamily="34" charset="-128"/>
              </a:rPr>
              <a:t>Protocol Extensions:</a:t>
            </a:r>
            <a:r>
              <a:rPr lang="en-GB" dirty="0" smtClean="0">
                <a:solidFill>
                  <a:schemeClr val="tx1"/>
                </a:solidFill>
                <a:ea typeface="MS PGothic" pitchFamily="34" charset="-128"/>
              </a:rPr>
              <a:t> 32 Vendor-specific Commands</a:t>
            </a:r>
          </a:p>
          <a:p>
            <a:pPr marL="708025" lvl="2" indent="-265113" eaLnBrk="1" hangingPunct="1"/>
            <a:r>
              <a:rPr lang="en-GB" dirty="0" smtClean="0">
                <a:solidFill>
                  <a:schemeClr val="tx1"/>
                </a:solidFill>
                <a:ea typeface="MS PGothic" pitchFamily="34" charset="-128"/>
              </a:rPr>
              <a:t>Allows vendor specific extensions to CMSIS-DAP</a:t>
            </a:r>
          </a:p>
          <a:p>
            <a:pPr marL="708025" lvl="2" indent="-265113" eaLnBrk="1" hangingPunct="1"/>
            <a:r>
              <a:rPr lang="en-GB" dirty="0" smtClean="0">
                <a:solidFill>
                  <a:schemeClr val="tx1"/>
                </a:solidFill>
                <a:ea typeface="MS PGothic" pitchFamily="34" charset="-128"/>
              </a:rPr>
              <a:t>Example usage: access to special memory regions that are not mapped in the Cortex-M address space.</a:t>
            </a:r>
            <a:endParaRPr lang="en-GB" b="1" dirty="0" smtClean="0">
              <a:solidFill>
                <a:schemeClr val="tx1"/>
              </a:solidFill>
              <a:ea typeface="MS PGothic" pitchFamily="34" charset="-128"/>
            </a:endParaRPr>
          </a:p>
          <a:p>
            <a:pPr eaLnBrk="1" hangingPunct="1">
              <a:lnSpc>
                <a:spcPct val="60000"/>
              </a:lnSpc>
            </a:pPr>
            <a:endParaRPr lang="en-GB" b="1" dirty="0" smtClean="0">
              <a:solidFill>
                <a:schemeClr val="tx1"/>
              </a:solidFill>
              <a:ea typeface="MS PGothic" pitchFamily="34" charset="-128"/>
            </a:endParaRPr>
          </a:p>
        </p:txBody>
      </p:sp>
      <p:sp>
        <p:nvSpPr>
          <p:cNvPr id="34820" name="Rectangle 3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GB" sz="3500" dirty="0" smtClean="0">
                <a:ea typeface="MS PGothic" pitchFamily="34" charset="-128"/>
              </a:rPr>
              <a:t>CMSIS-DAP: Protocol</a:t>
            </a:r>
            <a:endParaRPr lang="en-GB" sz="3500" dirty="0" smtClean="0">
              <a:solidFill>
                <a:schemeClr val="tx1"/>
              </a:solidFill>
              <a:ea typeface="MS PGothic" pitchFamily="34" charset="-128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ONT" val="SlideTitleFont"/>
  <p:tag name="FONTSETCLASSNAME" val="FontSet1"/>
  <p:tag name="COLORS" val="-2;-2;-2;-2;SlideTitleFontColor"/>
  <p:tag name="COLORSETCLASSNAME" val="ColorSet1"/>
  <p:tag name="MLI" val="1"/>
  <p:tag name="SHAPESETGROUPCLASSNAME" val="ShapeSetGroup2"/>
  <p:tag name="SHAPESETCLASSNAME" val="Slide"/>
  <p:tag name="COLORSETGROUPCLASSNAME" val="ColorSetGroupLight"/>
  <p:tag name="FONTSETGROUPCLASSNAME" val="FontSetGroup2"/>
  <p:tag name="SHAPECLASSNAME" val="TitleOnSlide"/>
  <p:tag name="SHAPECLASSPROTECTIONTYPE" val="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ONT" val="SlidePageNumberFont"/>
  <p:tag name="FONTSETCLASSNAME" val="FontSet1"/>
  <p:tag name="COLORS" val="-2;-2;-2;-2;SlideColor"/>
  <p:tag name="COLORSETCLASSNAME" val="ColorSet1"/>
  <p:tag name="MLI" val="1"/>
  <p:tag name="SHAPESETGROUPCLASSNAME" val="ShapeSetGroup2"/>
  <p:tag name="SHAPESETCLASSNAME" val="TitleSlide"/>
  <p:tag name="COLORSETGROUPCLASSNAME" val="ColorSetGroupLight"/>
  <p:tag name="FONTSETGROUPCLASSNAME" val="FontSetGroup2"/>
  <p:tag name="SHAPECLASSNAME" val="HiddenPageNumber"/>
  <p:tag name="SHAPECLASSPROTECTIONTYPE" val="3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" val="-2;-2;-2;-2;SlideTextFontColor"/>
  <p:tag name="COLORSETCLASSNAME" val="ColorSet1"/>
  <p:tag name="MLI" val="1"/>
  <p:tag name="SHAPESETGROUPCLASSNAME" val="ShapeSetGroup2"/>
  <p:tag name="SHAPESETCLASSNAME" val="Slide"/>
  <p:tag name="COLORSETGROUPCLASSNAME" val="ColorSetGroupLight"/>
  <p:tag name="FONTSETGROUPCLASSNAME" val="FontSetGroup2"/>
  <p:tag name="SHAPECLASSNAME" val="LargeTextBox"/>
  <p:tag name="SHAPECLASSPROTECTIONTYPE" val="0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ONT" val="SlideFooterFont"/>
  <p:tag name="FONTSETCLASSNAME" val="FontSet1"/>
  <p:tag name="COLORS" val="-2;-2;-2;-2;SlideColor"/>
  <p:tag name="COLORSETCLASSNAME" val="ColorSet1"/>
  <p:tag name="MLI" val="1"/>
  <p:tag name="SHAPESETGROUPCLASSNAME" val="ShapeSetGroup2"/>
  <p:tag name="SHAPESETCLASSNAME" val="Slide"/>
  <p:tag name="COLORSETGROUPCLASSNAME" val="ColorSetGroupLight"/>
  <p:tag name="FONTSETGROUPCLASSNAME" val="FontSetGroup2"/>
  <p:tag name="SHAPECLASSNAME" val="HiddenFooter"/>
  <p:tag name="SHAPECLASSPROTECTIONTYPE" val="3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ONT" val="TitleDescFont"/>
  <p:tag name="FONTSETCLASSNAME" val="FontSet1"/>
  <p:tag name="COLORS" val="-2;-2;-2;-2;SlideColor"/>
  <p:tag name="COLORSETCLASSNAME" val="ColorSet1"/>
  <p:tag name="MLI" val="1"/>
  <p:tag name="SHAPESETGROUPCLASSNAME" val="ShapeSetGroup2"/>
  <p:tag name="SHAPESETCLASSNAME" val="Slide"/>
  <p:tag name="COLORSETGROUPCLASSNAME" val="ColorSetGroupLight"/>
  <p:tag name="FONTSETGROUPCLASSNAME" val="FontSetGroup2"/>
  <p:tag name="SHAPECLASSNAME" val="HiddenDate"/>
  <p:tag name="SHAPECLASSPROTECTIONTYPE" val="3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ONT" val="SlidePageNumberFont"/>
  <p:tag name="FONTSETCLASSNAME" val="FontSet1"/>
  <p:tag name="COLORSETCLASSNAME" val="ColorSet1"/>
  <p:tag name="MLI" val="1"/>
  <p:tag name="SHAPESETGROUPCLASSNAME" val="ShapeSetGroup2"/>
  <p:tag name="SHAPESETCLASSNAME" val="Slide"/>
  <p:tag name="COLORSETGROUPCLASSNAME" val="ColorSetGroupLight"/>
  <p:tag name="FONTSETGROUPCLASSNAME" val="FontSetGroup2"/>
  <p:tag name="SHAPECLASSPROTECTIONTYPE" val="31"/>
  <p:tag name="COLORS" val="-2;-2;-2;-2;SlideFooterFontColor"/>
  <p:tag name="SHAPECLASSNAME" val="PageNumber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ONT" val="SlideFooterFont"/>
  <p:tag name="FONTSETCLASSNAME" val="FontSet1"/>
  <p:tag name="COLORS" val="-2;-2;-2;-2;SlideColor"/>
  <p:tag name="COLORSETCLASSNAME" val="ColorSet1"/>
  <p:tag name="MLI" val="1"/>
  <p:tag name="SHAPESETGROUPCLASSNAME" val="ShapeSetGroup2"/>
  <p:tag name="SHAPESETCLASSNAME" val="Slide"/>
  <p:tag name="COLORSETGROUPCLASSNAME" val="ColorSetGroupLight"/>
  <p:tag name="FONTSETGROUPCLASSNAME" val="FontSetGroup2"/>
  <p:tag name="SHAPECLASSNAME" val="HiddenFooter"/>
  <p:tag name="SHAPECLASSPROTECTIONTYPE" val="3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ONT" val="TitleDescFont"/>
  <p:tag name="FONTSETCLASSNAME" val="FontSet1"/>
  <p:tag name="COLORS" val="-2;-2;-2;-2;SlideColor"/>
  <p:tag name="COLORSETCLASSNAME" val="ColorSet1"/>
  <p:tag name="MLI" val="1"/>
  <p:tag name="SHAPESETGROUPCLASSNAME" val="ShapeSetGroup2"/>
  <p:tag name="SHAPESETCLASSNAME" val="Slide"/>
  <p:tag name="COLORSETGROUPCLASSNAME" val="ColorSetGroupLight"/>
  <p:tag name="FONTSETGROUPCLASSNAME" val="FontSetGroup2"/>
  <p:tag name="SHAPECLASSNAME" val="HiddenDate"/>
  <p:tag name="SHAPECLASSPROTECTIONTYPE" val="3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ONT" val="SlideFooterFont"/>
  <p:tag name="FONTSETCLASSNAME" val="FontSet1"/>
  <p:tag name="COLORS" val="-2;-2;-2;-2;SlideColor"/>
  <p:tag name="COLORSETCLASSNAME" val="ColorSet1"/>
  <p:tag name="MLI" val="1"/>
  <p:tag name="SHAPESETGROUPCLASSNAME" val="ShapeSetGroup2"/>
  <p:tag name="SHAPESETCLASSNAME" val="TitleSlide"/>
  <p:tag name="COLORSETGROUPCLASSNAME" val="ColorSetGroupLight"/>
  <p:tag name="FONTSETGROUPCLASSNAME" val="FontSetGroup2"/>
  <p:tag name="SHAPECLASSNAME" val="HiddenFooter"/>
  <p:tag name="SHAPECLASSPROTECTIONTYPE" val="3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ONT" val="TitleDescFont"/>
  <p:tag name="FONTSETCLASSNAME" val="FontSet1"/>
  <p:tag name="COLORS" val="-2;-2;-2;-2;SlideColor"/>
  <p:tag name="COLORSETCLASSNAME" val="ColorSet1"/>
  <p:tag name="MLI" val="1"/>
  <p:tag name="SHAPESETGROUPCLASSNAME" val="ShapeSetGroup2"/>
  <p:tag name="SHAPESETCLASSNAME" val="TitleSlide"/>
  <p:tag name="COLORSETGROUPCLASSNAME" val="ColorSetGroupLight"/>
  <p:tag name="FONTSETGROUPCLASSNAME" val="FontSetGroup2"/>
  <p:tag name="SHAPECLASSNAME" val="HiddenDate"/>
  <p:tag name="SHAPECLASSPROTECTIONTYPE" val="31"/>
</p:tagLst>
</file>

<file path=ppt/theme/theme1.xml><?xml version="1.0" encoding="utf-8"?>
<a:theme xmlns:a="http://schemas.openxmlformats.org/drawingml/2006/main" name="ARM_Confidential_2007_0409">
  <a:themeElements>
    <a:clrScheme name="ARM APPROVED COLOURS">
      <a:dk1>
        <a:srgbClr val="000000"/>
      </a:dk1>
      <a:lt1>
        <a:srgbClr val="FFFFFF"/>
      </a:lt1>
      <a:dk2>
        <a:srgbClr val="D93D89"/>
      </a:dk2>
      <a:lt2>
        <a:srgbClr val="FAA61A"/>
      </a:lt2>
      <a:accent1>
        <a:srgbClr val="128CAB"/>
      </a:accent1>
      <a:accent2>
        <a:srgbClr val="911B1D"/>
      </a:accent2>
      <a:accent3>
        <a:srgbClr val="9FB43B"/>
      </a:accent3>
      <a:accent4>
        <a:srgbClr val="000000"/>
      </a:accent4>
      <a:accent5>
        <a:srgbClr val="AAC5D2"/>
      </a:accent5>
      <a:accent6>
        <a:srgbClr val="FFFFFF"/>
      </a:accent6>
      <a:hlink>
        <a:srgbClr val="FFFFFF"/>
      </a:hlink>
      <a:folHlink>
        <a:srgbClr val="9A8B7C"/>
      </a:folHlink>
    </a:clrScheme>
    <a:fontScheme name="ARM_CONF_2009b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rtlCol="0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1400" b="1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Arial" charset="0"/>
            <a:ea typeface="MS PGothic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905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400" b="1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Arial" charset="0"/>
            <a:ea typeface="MS PGothic" pitchFamily="34" charset="-128"/>
          </a:defRPr>
        </a:defPPr>
      </a:lstStyle>
    </a:lnDef>
  </a:objectDefaults>
  <a:extraClrSchemeLst>
    <a:extraClrScheme>
      <a:clrScheme name="ARM_CONF_2009b 1">
        <a:dk1>
          <a:srgbClr val="000000"/>
        </a:dk1>
        <a:lt1>
          <a:srgbClr val="FFFFFF"/>
        </a:lt1>
        <a:dk2>
          <a:srgbClr val="D93D89"/>
        </a:dk2>
        <a:lt2>
          <a:srgbClr val="FAA61A"/>
        </a:lt2>
        <a:accent1>
          <a:srgbClr val="128CAB"/>
        </a:accent1>
        <a:accent2>
          <a:srgbClr val="911B1D"/>
        </a:accent2>
        <a:accent3>
          <a:srgbClr val="FFFFFF"/>
        </a:accent3>
        <a:accent4>
          <a:srgbClr val="000000"/>
        </a:accent4>
        <a:accent5>
          <a:srgbClr val="AAC5D2"/>
        </a:accent5>
        <a:accent6>
          <a:srgbClr val="831719"/>
        </a:accent6>
        <a:hlink>
          <a:srgbClr val="9FB43B"/>
        </a:hlink>
        <a:folHlink>
          <a:srgbClr val="9A8B7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PresentationLoad">
  <a:themeElements>
    <a:clrScheme name="PresentationLoad 3">
      <a:dk1>
        <a:srgbClr val="000000"/>
      </a:dk1>
      <a:lt1>
        <a:srgbClr val="FFFFFF"/>
      </a:lt1>
      <a:dk2>
        <a:srgbClr val="0000FF"/>
      </a:dk2>
      <a:lt2>
        <a:srgbClr val="FEA501"/>
      </a:lt2>
      <a:accent1>
        <a:srgbClr val="9CC943"/>
      </a:accent1>
      <a:accent2>
        <a:srgbClr val="999999"/>
      </a:accent2>
      <a:accent3>
        <a:srgbClr val="FFFFFF"/>
      </a:accent3>
      <a:accent4>
        <a:srgbClr val="000000"/>
      </a:accent4>
      <a:accent5>
        <a:srgbClr val="CBE1B0"/>
      </a:accent5>
      <a:accent6>
        <a:srgbClr val="8A8A8A"/>
      </a:accent6>
      <a:hlink>
        <a:srgbClr val="C80E02"/>
      </a:hlink>
      <a:folHlink>
        <a:srgbClr val="EEC849"/>
      </a:folHlink>
    </a:clrScheme>
    <a:fontScheme name="PresentationLoad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0000" tIns="46800" rIns="90000" bIns="46800" numCol="1" anchor="ctr" anchorCtr="0" compatLnSpc="1">
        <a:prstTxWarp prst="textNoShape">
          <a:avLst/>
        </a:prstTxWarp>
      </a:bodyPr>
      <a:lstStyle>
        <a:defPPr marL="0" marR="0" indent="0" algn="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0000" tIns="46800" rIns="90000" bIns="46800" numCol="1" anchor="ctr" anchorCtr="0" compatLnSpc="1">
        <a:prstTxWarp prst="textNoShape">
          <a:avLst/>
        </a:prstTxWarp>
      </a:bodyPr>
      <a:lstStyle>
        <a:defPPr marL="0" marR="0" indent="0" algn="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PresentationLoad 1">
        <a:dk1>
          <a:srgbClr val="000000"/>
        </a:dk1>
        <a:lt1>
          <a:srgbClr val="FFFFFF"/>
        </a:lt1>
        <a:dk2>
          <a:srgbClr val="004074"/>
        </a:dk2>
        <a:lt2>
          <a:srgbClr val="FEA501"/>
        </a:lt2>
        <a:accent1>
          <a:srgbClr val="0061B2"/>
        </a:accent1>
        <a:accent2>
          <a:srgbClr val="2A79D0"/>
        </a:accent2>
        <a:accent3>
          <a:srgbClr val="FFFFFF"/>
        </a:accent3>
        <a:accent4>
          <a:srgbClr val="000000"/>
        </a:accent4>
        <a:accent5>
          <a:srgbClr val="AAB7D5"/>
        </a:accent5>
        <a:accent6>
          <a:srgbClr val="256DBC"/>
        </a:accent6>
        <a:hlink>
          <a:srgbClr val="69A2E1"/>
        </a:hlink>
        <a:folHlink>
          <a:srgbClr val="9DC2E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Load 2">
        <a:dk1>
          <a:srgbClr val="000000"/>
        </a:dk1>
        <a:lt1>
          <a:srgbClr val="FFFFFF"/>
        </a:lt1>
        <a:dk2>
          <a:srgbClr val="0000FF"/>
        </a:dk2>
        <a:lt2>
          <a:srgbClr val="FEA501"/>
        </a:lt2>
        <a:accent1>
          <a:srgbClr val="FFD100"/>
        </a:accent1>
        <a:accent2>
          <a:srgbClr val="999999"/>
        </a:accent2>
        <a:accent3>
          <a:srgbClr val="FFFFFF"/>
        </a:accent3>
        <a:accent4>
          <a:srgbClr val="000000"/>
        </a:accent4>
        <a:accent5>
          <a:srgbClr val="FFE5AA"/>
        </a:accent5>
        <a:accent6>
          <a:srgbClr val="8A8A8A"/>
        </a:accent6>
        <a:hlink>
          <a:srgbClr val="69A2E1"/>
        </a:hlink>
        <a:folHlink>
          <a:srgbClr val="9DC2E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Load 3">
        <a:dk1>
          <a:srgbClr val="000000"/>
        </a:dk1>
        <a:lt1>
          <a:srgbClr val="FFFFFF"/>
        </a:lt1>
        <a:dk2>
          <a:srgbClr val="0000FF"/>
        </a:dk2>
        <a:lt2>
          <a:srgbClr val="FEA501"/>
        </a:lt2>
        <a:accent1>
          <a:srgbClr val="9CC943"/>
        </a:accent1>
        <a:accent2>
          <a:srgbClr val="999999"/>
        </a:accent2>
        <a:accent3>
          <a:srgbClr val="FFFFFF"/>
        </a:accent3>
        <a:accent4>
          <a:srgbClr val="000000"/>
        </a:accent4>
        <a:accent5>
          <a:srgbClr val="CBE1B0"/>
        </a:accent5>
        <a:accent6>
          <a:srgbClr val="8A8A8A"/>
        </a:accent6>
        <a:hlink>
          <a:srgbClr val="C80E02"/>
        </a:hlink>
        <a:folHlink>
          <a:srgbClr val="EEC84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~4810841">
  <a:themeElements>
    <a:clrScheme name="">
      <a:dk1>
        <a:srgbClr val="000000"/>
      </a:dk1>
      <a:lt1>
        <a:srgbClr val="FFFFFF"/>
      </a:lt1>
      <a:dk2>
        <a:srgbClr val="339933"/>
      </a:dk2>
      <a:lt2>
        <a:srgbClr val="66CCCC"/>
      </a:lt2>
      <a:accent1>
        <a:srgbClr val="FF0000"/>
      </a:accent1>
      <a:accent2>
        <a:srgbClr val="999999"/>
      </a:accent2>
      <a:accent3>
        <a:srgbClr val="FFFFFF"/>
      </a:accent3>
      <a:accent4>
        <a:srgbClr val="000000"/>
      </a:accent4>
      <a:accent5>
        <a:srgbClr val="FFAAAA"/>
      </a:accent5>
      <a:accent6>
        <a:srgbClr val="8A8A8A"/>
      </a:accent6>
      <a:hlink>
        <a:srgbClr val="006666"/>
      </a:hlink>
      <a:folHlink>
        <a:srgbClr val="990000"/>
      </a:folHlink>
    </a:clrScheme>
    <a:fontScheme name="~4810841">
      <a:majorFont>
        <a:latin typeface="Arial Black"/>
        <a:ea typeface="HGP創英角ｺﾞｼｯｸUB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635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0" tIns="0" rIns="0" bIns="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34" charset="-128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635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0" tIns="0" rIns="0" bIns="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34" charset="-128"/>
            <a:cs typeface="Arial" charset="0"/>
          </a:defRPr>
        </a:defPPr>
      </a:lstStyle>
    </a:lnDef>
  </a:objectDefaults>
  <a:extraClrSchemeLst>
    <a:extraClrScheme>
      <a:clrScheme name="~4810841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~4810841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~4810841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~4810841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~4810841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~4810841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~4810841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~4810841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~4810841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~4810841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~4810841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~4810841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1_~4810841">
  <a:themeElements>
    <a:clrScheme name="">
      <a:dk1>
        <a:srgbClr val="000000"/>
      </a:dk1>
      <a:lt1>
        <a:srgbClr val="FFFFFF"/>
      </a:lt1>
      <a:dk2>
        <a:srgbClr val="339933"/>
      </a:dk2>
      <a:lt2>
        <a:srgbClr val="66CCCC"/>
      </a:lt2>
      <a:accent1>
        <a:srgbClr val="FF0000"/>
      </a:accent1>
      <a:accent2>
        <a:srgbClr val="999999"/>
      </a:accent2>
      <a:accent3>
        <a:srgbClr val="FFFFFF"/>
      </a:accent3>
      <a:accent4>
        <a:srgbClr val="000000"/>
      </a:accent4>
      <a:accent5>
        <a:srgbClr val="FFAAAA"/>
      </a:accent5>
      <a:accent6>
        <a:srgbClr val="8A8A8A"/>
      </a:accent6>
      <a:hlink>
        <a:srgbClr val="006666"/>
      </a:hlink>
      <a:folHlink>
        <a:srgbClr val="990000"/>
      </a:folHlink>
    </a:clrScheme>
    <a:fontScheme name="1_~4810841">
      <a:majorFont>
        <a:latin typeface="Arial Black"/>
        <a:ea typeface="HGP創英角ｺﾞｼｯｸUB"/>
        <a:cs typeface="Arial"/>
      </a:majorFont>
      <a:minorFont>
        <a:latin typeface="Arial"/>
        <a:ea typeface="ＭＳ Ｐゴシック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635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0" tIns="0" rIns="0" bIns="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34" charset="-128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635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0" tIns="0" rIns="0" bIns="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34" charset="-128"/>
            <a:cs typeface="Arial" charset="0"/>
          </a:defRPr>
        </a:defPPr>
      </a:lstStyle>
    </a:lnDef>
  </a:objectDefaults>
  <a:extraClrSchemeLst>
    <a:extraClrScheme>
      <a:clrScheme name="1_~4810841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~4810841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~4810841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~4810841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~4810841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~4810841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~4810841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~4810841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~4810841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~4810841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~4810841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~4810841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1_NXP - better sensory experiences">
  <a:themeElements>
    <a:clrScheme name="1_NXP - better sensory experiences 1">
      <a:dk1>
        <a:srgbClr val="000000"/>
      </a:dk1>
      <a:lt1>
        <a:srgbClr val="FFFFFF"/>
      </a:lt1>
      <a:dk2>
        <a:srgbClr val="000000"/>
      </a:dk2>
      <a:lt2>
        <a:srgbClr val="9EA1B2"/>
      </a:lt2>
      <a:accent1>
        <a:srgbClr val="8CD2C8"/>
      </a:accent1>
      <a:accent2>
        <a:srgbClr val="A00046"/>
      </a:accent2>
      <a:accent3>
        <a:srgbClr val="FFFFFF"/>
      </a:accent3>
      <a:accent4>
        <a:srgbClr val="000000"/>
      </a:accent4>
      <a:accent5>
        <a:srgbClr val="C5E5E0"/>
      </a:accent5>
      <a:accent6>
        <a:srgbClr val="91003F"/>
      </a:accent6>
      <a:hlink>
        <a:srgbClr val="007887"/>
      </a:hlink>
      <a:folHlink>
        <a:srgbClr val="502887"/>
      </a:folHlink>
    </a:clrScheme>
    <a:fontScheme name="1_NXP - better sensory experiences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0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0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1_NXP - better sensory experiences 1">
        <a:dk1>
          <a:srgbClr val="000000"/>
        </a:dk1>
        <a:lt1>
          <a:srgbClr val="FFFFFF"/>
        </a:lt1>
        <a:dk2>
          <a:srgbClr val="000000"/>
        </a:dk2>
        <a:lt2>
          <a:srgbClr val="9EA1B2"/>
        </a:lt2>
        <a:accent1>
          <a:srgbClr val="8CD2C8"/>
        </a:accent1>
        <a:accent2>
          <a:srgbClr val="A00046"/>
        </a:accent2>
        <a:accent3>
          <a:srgbClr val="FFFFFF"/>
        </a:accent3>
        <a:accent4>
          <a:srgbClr val="000000"/>
        </a:accent4>
        <a:accent5>
          <a:srgbClr val="C5E5E0"/>
        </a:accent5>
        <a:accent6>
          <a:srgbClr val="91003F"/>
        </a:accent6>
        <a:hlink>
          <a:srgbClr val="007887"/>
        </a:hlink>
        <a:folHlink>
          <a:srgbClr val="502887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2_template 2008">
  <a:themeElements>
    <a:clrScheme name="template 2008 16">
      <a:dk1>
        <a:srgbClr val="000099"/>
      </a:dk1>
      <a:lt1>
        <a:srgbClr val="FFFFFF"/>
      </a:lt1>
      <a:dk2>
        <a:srgbClr val="CCFFFF"/>
      </a:dk2>
      <a:lt2>
        <a:srgbClr val="000066"/>
      </a:lt2>
      <a:accent1>
        <a:srgbClr val="3366CC"/>
      </a:accent1>
      <a:accent2>
        <a:srgbClr val="00B000"/>
      </a:accent2>
      <a:accent3>
        <a:srgbClr val="FFFFFF"/>
      </a:accent3>
      <a:accent4>
        <a:srgbClr val="000082"/>
      </a:accent4>
      <a:accent5>
        <a:srgbClr val="ADB8E2"/>
      </a:accent5>
      <a:accent6>
        <a:srgbClr val="009F00"/>
      </a:accent6>
      <a:hlink>
        <a:srgbClr val="66CCFF"/>
      </a:hlink>
      <a:folHlink>
        <a:srgbClr val="FFE701"/>
      </a:folHlink>
    </a:clrScheme>
    <a:fontScheme name="2_template 2008">
      <a:majorFont>
        <a:latin typeface=""/>
        <a:ea typeface=""/>
        <a:cs typeface=""/>
      </a:majorFont>
      <a:minorFont>
        <a:latin typeface="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8128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it-IT" sz="21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pitchFamily="18" charset="0"/>
            <a:ea typeface="ＭＳ Ｐゴシック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8128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it-IT" sz="21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pitchFamily="18" charset="0"/>
            <a:ea typeface="ＭＳ Ｐゴシック" pitchFamily="34" charset="-128"/>
          </a:defRPr>
        </a:defPPr>
      </a:lstStyle>
    </a:lnDef>
  </a:objectDefaults>
  <a:extraClrSchemeLst>
    <a:extraClrScheme>
      <a:clrScheme name="template 2008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2008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2008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2008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2008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2008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2008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2008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2008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2008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2008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2008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2008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005CE7"/>
        </a:accent6>
        <a:hlink>
          <a:srgbClr val="0000CC"/>
        </a:hlink>
        <a:folHlink>
          <a:srgbClr val="0000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2008 14">
        <a:dk1>
          <a:srgbClr val="000000"/>
        </a:dk1>
        <a:lt1>
          <a:srgbClr val="FFFFFF"/>
        </a:lt1>
        <a:dk2>
          <a:srgbClr val="000000"/>
        </a:dk2>
        <a:lt2>
          <a:srgbClr val="66FFFF"/>
        </a:lt2>
        <a:accent1>
          <a:srgbClr val="BBE0E3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005CE7"/>
        </a:accent6>
        <a:hlink>
          <a:srgbClr val="0000CC"/>
        </a:hlink>
        <a:folHlink>
          <a:srgbClr val="0000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2008 15">
        <a:dk1>
          <a:srgbClr val="000099"/>
        </a:dk1>
        <a:lt1>
          <a:srgbClr val="FFFFFF"/>
        </a:lt1>
        <a:dk2>
          <a:srgbClr val="CCFFFF"/>
        </a:dk2>
        <a:lt2>
          <a:srgbClr val="003399"/>
        </a:lt2>
        <a:accent1>
          <a:srgbClr val="3366CC"/>
        </a:accent1>
        <a:accent2>
          <a:srgbClr val="00B000"/>
        </a:accent2>
        <a:accent3>
          <a:srgbClr val="FFFFFF"/>
        </a:accent3>
        <a:accent4>
          <a:srgbClr val="000082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2008 16">
        <a:dk1>
          <a:srgbClr val="000099"/>
        </a:dk1>
        <a:lt1>
          <a:srgbClr val="FFFFFF"/>
        </a:lt1>
        <a:dk2>
          <a:srgbClr val="CCFFFF"/>
        </a:dk2>
        <a:lt2>
          <a:srgbClr val="000066"/>
        </a:lt2>
        <a:accent1>
          <a:srgbClr val="3366CC"/>
        </a:accent1>
        <a:accent2>
          <a:srgbClr val="00B000"/>
        </a:accent2>
        <a:accent3>
          <a:srgbClr val="FFFFFF"/>
        </a:accent3>
        <a:accent4>
          <a:srgbClr val="000082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4_template 2008">
  <a:themeElements>
    <a:clrScheme name="2_template 2008 16">
      <a:dk1>
        <a:srgbClr val="000099"/>
      </a:dk1>
      <a:lt1>
        <a:srgbClr val="FFFFFF"/>
      </a:lt1>
      <a:dk2>
        <a:srgbClr val="CCFFFF"/>
      </a:dk2>
      <a:lt2>
        <a:srgbClr val="000066"/>
      </a:lt2>
      <a:accent1>
        <a:srgbClr val="3366CC"/>
      </a:accent1>
      <a:accent2>
        <a:srgbClr val="00B000"/>
      </a:accent2>
      <a:accent3>
        <a:srgbClr val="FFFFFF"/>
      </a:accent3>
      <a:accent4>
        <a:srgbClr val="000082"/>
      </a:accent4>
      <a:accent5>
        <a:srgbClr val="ADB8E2"/>
      </a:accent5>
      <a:accent6>
        <a:srgbClr val="009F00"/>
      </a:accent6>
      <a:hlink>
        <a:srgbClr val="66CCFF"/>
      </a:hlink>
      <a:folHlink>
        <a:srgbClr val="FFE701"/>
      </a:folHlink>
    </a:clrScheme>
    <a:fontScheme name="4_template 2008">
      <a:majorFont>
        <a:latin typeface=""/>
        <a:ea typeface=""/>
        <a:cs typeface=""/>
      </a:majorFont>
      <a:minorFont>
        <a:latin typeface="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8128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it-IT" sz="21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pitchFamily="18" charset="0"/>
            <a:ea typeface="ＭＳ Ｐゴシック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8128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it-IT" sz="21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pitchFamily="18" charset="0"/>
            <a:ea typeface="ＭＳ Ｐゴシック" pitchFamily="34" charset="-128"/>
          </a:defRPr>
        </a:defPPr>
      </a:lstStyle>
    </a:lnDef>
  </a:objectDefaults>
  <a:extraClrSchemeLst>
    <a:extraClrScheme>
      <a:clrScheme name="2_template 2008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template 2008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template 2008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template 2008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template 2008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template 2008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template 2008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template 2008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template 2008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template 2008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template 2008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template 2008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template 2008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005CE7"/>
        </a:accent6>
        <a:hlink>
          <a:srgbClr val="0000CC"/>
        </a:hlink>
        <a:folHlink>
          <a:srgbClr val="0000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template 2008 14">
        <a:dk1>
          <a:srgbClr val="000000"/>
        </a:dk1>
        <a:lt1>
          <a:srgbClr val="FFFFFF"/>
        </a:lt1>
        <a:dk2>
          <a:srgbClr val="000000"/>
        </a:dk2>
        <a:lt2>
          <a:srgbClr val="66FFFF"/>
        </a:lt2>
        <a:accent1>
          <a:srgbClr val="BBE0E3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005CE7"/>
        </a:accent6>
        <a:hlink>
          <a:srgbClr val="0000CC"/>
        </a:hlink>
        <a:folHlink>
          <a:srgbClr val="0000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template 2008 15">
        <a:dk1>
          <a:srgbClr val="000099"/>
        </a:dk1>
        <a:lt1>
          <a:srgbClr val="FFFFFF"/>
        </a:lt1>
        <a:dk2>
          <a:srgbClr val="CCFFFF"/>
        </a:dk2>
        <a:lt2>
          <a:srgbClr val="003399"/>
        </a:lt2>
        <a:accent1>
          <a:srgbClr val="3366CC"/>
        </a:accent1>
        <a:accent2>
          <a:srgbClr val="00B000"/>
        </a:accent2>
        <a:accent3>
          <a:srgbClr val="FFFFFF"/>
        </a:accent3>
        <a:accent4>
          <a:srgbClr val="000082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template 2008 16">
        <a:dk1>
          <a:srgbClr val="000099"/>
        </a:dk1>
        <a:lt1>
          <a:srgbClr val="FFFFFF"/>
        </a:lt1>
        <a:dk2>
          <a:srgbClr val="CCFFFF"/>
        </a:dk2>
        <a:lt2>
          <a:srgbClr val="000066"/>
        </a:lt2>
        <a:accent1>
          <a:srgbClr val="3366CC"/>
        </a:accent1>
        <a:accent2>
          <a:srgbClr val="00B000"/>
        </a:accent2>
        <a:accent3>
          <a:srgbClr val="FFFFFF"/>
        </a:accent3>
        <a:accent4>
          <a:srgbClr val="000082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3_STexttemplate">
  <a:themeElements>
    <a:clrScheme name="1_STexttemplate 16">
      <a:dk1>
        <a:srgbClr val="000099"/>
      </a:dk1>
      <a:lt1>
        <a:srgbClr val="FFFFFF"/>
      </a:lt1>
      <a:dk2>
        <a:srgbClr val="CCFFFF"/>
      </a:dk2>
      <a:lt2>
        <a:srgbClr val="000066"/>
      </a:lt2>
      <a:accent1>
        <a:srgbClr val="3366CC"/>
      </a:accent1>
      <a:accent2>
        <a:srgbClr val="00B000"/>
      </a:accent2>
      <a:accent3>
        <a:srgbClr val="FFFFFF"/>
      </a:accent3>
      <a:accent4>
        <a:srgbClr val="000082"/>
      </a:accent4>
      <a:accent5>
        <a:srgbClr val="ADB8E2"/>
      </a:accent5>
      <a:accent6>
        <a:srgbClr val="009F00"/>
      </a:accent6>
      <a:hlink>
        <a:srgbClr val="66CCFF"/>
      </a:hlink>
      <a:folHlink>
        <a:srgbClr val="FFE701"/>
      </a:folHlink>
    </a:clrScheme>
    <a:fontScheme name="3_STexttemplate">
      <a:majorFont>
        <a:latin typeface=""/>
        <a:ea typeface=""/>
        <a:cs typeface=""/>
      </a:majorFont>
      <a:minorFont>
        <a:latin typeface="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8128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it-IT" sz="21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pitchFamily="18" charset="0"/>
            <a:ea typeface="ＭＳ Ｐゴシック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8128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it-IT" sz="21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pitchFamily="18" charset="0"/>
            <a:ea typeface="ＭＳ Ｐゴシック" pitchFamily="34" charset="-128"/>
          </a:defRPr>
        </a:defPPr>
      </a:lstStyle>
    </a:lnDef>
  </a:objectDefaults>
  <a:extraClrSchemeLst>
    <a:extraClrScheme>
      <a:clrScheme name="1_STexttemplat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STexttemplat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STexttemplat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STexttemplat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STexttemplat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STexttemplat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Texttemplat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Texttemplat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Texttemplat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Texttemplat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Texttemplat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Texttemplat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Texttemplate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005CE7"/>
        </a:accent6>
        <a:hlink>
          <a:srgbClr val="0000CC"/>
        </a:hlink>
        <a:folHlink>
          <a:srgbClr val="0000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STexttemplate 14">
        <a:dk1>
          <a:srgbClr val="000000"/>
        </a:dk1>
        <a:lt1>
          <a:srgbClr val="FFFFFF"/>
        </a:lt1>
        <a:dk2>
          <a:srgbClr val="000000"/>
        </a:dk2>
        <a:lt2>
          <a:srgbClr val="66FFFF"/>
        </a:lt2>
        <a:accent1>
          <a:srgbClr val="BBE0E3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005CE7"/>
        </a:accent6>
        <a:hlink>
          <a:srgbClr val="0000CC"/>
        </a:hlink>
        <a:folHlink>
          <a:srgbClr val="0000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STexttemplate 15">
        <a:dk1>
          <a:srgbClr val="000099"/>
        </a:dk1>
        <a:lt1>
          <a:srgbClr val="FFFFFF"/>
        </a:lt1>
        <a:dk2>
          <a:srgbClr val="CCFFFF"/>
        </a:dk2>
        <a:lt2>
          <a:srgbClr val="003399"/>
        </a:lt2>
        <a:accent1>
          <a:srgbClr val="3366CC"/>
        </a:accent1>
        <a:accent2>
          <a:srgbClr val="00B000"/>
        </a:accent2>
        <a:accent3>
          <a:srgbClr val="FFFFFF"/>
        </a:accent3>
        <a:accent4>
          <a:srgbClr val="000082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STexttemplate 16">
        <a:dk1>
          <a:srgbClr val="000099"/>
        </a:dk1>
        <a:lt1>
          <a:srgbClr val="FFFFFF"/>
        </a:lt1>
        <a:dk2>
          <a:srgbClr val="CCFFFF"/>
        </a:dk2>
        <a:lt2>
          <a:srgbClr val="000066"/>
        </a:lt2>
        <a:accent1>
          <a:srgbClr val="3366CC"/>
        </a:accent1>
        <a:accent2>
          <a:srgbClr val="00B000"/>
        </a:accent2>
        <a:accent3>
          <a:srgbClr val="FFFFFF"/>
        </a:accent3>
        <a:accent4>
          <a:srgbClr val="000082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ARM_Confidential_2007_0409</Template>
  <TotalTime>6269</TotalTime>
  <Words>519</Words>
  <Application>Microsoft Office PowerPoint</Application>
  <PresentationFormat>On-screen Show (4:3)</PresentationFormat>
  <Paragraphs>141</Paragraphs>
  <Slides>7</Slides>
  <Notes>7</Notes>
  <HiddenSlides>1</HiddenSlides>
  <MMClips>0</MMClips>
  <ScaleCrop>false</ScaleCrop>
  <HeadingPairs>
    <vt:vector size="4" baseType="variant">
      <vt:variant>
        <vt:lpstr>Theme</vt:lpstr>
      </vt:variant>
      <vt:variant>
        <vt:i4>8</vt:i4>
      </vt:variant>
      <vt:variant>
        <vt:lpstr>Slide Titles</vt:lpstr>
      </vt:variant>
      <vt:variant>
        <vt:i4>7</vt:i4>
      </vt:variant>
    </vt:vector>
  </HeadingPairs>
  <TitlesOfParts>
    <vt:vector size="15" baseType="lpstr">
      <vt:lpstr>ARM_Confidential_2007_0409</vt:lpstr>
      <vt:lpstr>PresentationLoad</vt:lpstr>
      <vt:lpstr>~4810841</vt:lpstr>
      <vt:lpstr>1_~4810841</vt:lpstr>
      <vt:lpstr>1_NXP - better sensory experiences</vt:lpstr>
      <vt:lpstr>2_template 2008</vt:lpstr>
      <vt:lpstr>4_template 2008</vt:lpstr>
      <vt:lpstr>3_STexttemplate</vt:lpstr>
      <vt:lpstr>CMSIS-DAP  Standardized Interface to CoreSight Debug Access Port  Reinhard Keil Director – MCU Tools – ARM  </vt:lpstr>
      <vt:lpstr>CMSIS-DAP: Motivation</vt:lpstr>
      <vt:lpstr>CMSIS-DAP: Overview</vt:lpstr>
      <vt:lpstr>CMSIS-DAP: Debug Unit</vt:lpstr>
      <vt:lpstr>Slide 5</vt:lpstr>
      <vt:lpstr>CMSIS-DAP: Software Stack</vt:lpstr>
      <vt:lpstr>CMSIS-DAP: Protocol</vt:lpstr>
    </vt:vector>
  </TitlesOfParts>
  <Company>ARM Ltd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CMSIS-RTOS</dc:title>
  <dc:subject>Standard MCU RTOS Kernel</dc:subject>
  <dc:creator>ARM Ltd.</dc:creator>
  <cp:lastModifiedBy>bruneu01</cp:lastModifiedBy>
  <cp:revision>2094</cp:revision>
  <cp:lastPrinted>2009-06-04T22:23:38Z</cp:lastPrinted>
  <dcterms:created xsi:type="dcterms:W3CDTF">2009-05-24T20:19:11Z</dcterms:created>
  <dcterms:modified xsi:type="dcterms:W3CDTF">2012-05-30T12:23:35Z</dcterms:modified>
</cp:coreProperties>
</file>