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174F"/>
    <a:srgbClr val="7D96BB"/>
    <a:srgbClr val="AE1280"/>
    <a:srgbClr val="00B1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 showGuides="1"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215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238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5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143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3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636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627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392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0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930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D9EE1-AE7A-46D7-8408-36F7F647A9F7}" type="datetimeFigureOut">
              <a:rPr lang="en-US" smtClean="0"/>
              <a:t>2/19/2014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B40DB-0B7F-44E2-A144-A228B29185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38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4624"/>
            <a:ext cx="9144000" cy="56492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&lt;package schemaVersion="1.2" xmlns:xs="</a:t>
            </a:r>
            <a:r>
              <a:rPr lang="en-US" sz="900" b="1" u="sng" dirty="0">
                <a:latin typeface="Courier New"/>
                <a:ea typeface="Times New Roman"/>
                <a:cs typeface="Times New Roman"/>
              </a:rPr>
              <a:t>http://www.w3.org/2001/XMLSchema-instance</a:t>
            </a:r>
            <a:r>
              <a:rPr lang="en-US" sz="900" b="1" dirty="0">
                <a:latin typeface="Courier New"/>
                <a:ea typeface="Times New Roman"/>
                <a:cs typeface="Times New Roman"/>
              </a:rPr>
              <a:t>" xs:noNamespaceSchemaLocation="PACK.xsd"&gt;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&lt;name&gt;CMSIS&lt;/name&gt;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&lt;description&gt;Cortex Microcontroller Software Interface Standard (CMSIS) CORE, DSP, RTOS, Driver&lt;/description&gt;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&lt;vendor&gt;ARM&lt;/vendor&gt;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&lt;!-- &lt;license&gt;CMSIS\CMSIS_END_USER_LICENCE_AGREEMENT.rtf&lt;/license&gt; --&gt;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&lt;url&gt;</a:t>
            </a:r>
            <a:r>
              <a:rPr lang="en-US" sz="900" b="1" u="sng" dirty="0">
                <a:latin typeface="Courier New"/>
                <a:ea typeface="Times New Roman"/>
                <a:cs typeface="Times New Roman"/>
              </a:rPr>
              <a:t>http://www.keil.com/pack/</a:t>
            </a:r>
            <a:r>
              <a:rPr lang="en-US" sz="900" b="1" dirty="0">
                <a:latin typeface="Courier New"/>
                <a:ea typeface="Times New Roman"/>
                <a:cs typeface="Times New Roman"/>
              </a:rPr>
              <a:t>&lt;/url&gt;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 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latin typeface="Courier New"/>
                <a:ea typeface="Times New Roman"/>
                <a:cs typeface="Times New Roman"/>
              </a:rPr>
              <a:t>  &lt;</a:t>
            </a:r>
            <a:r>
              <a:rPr lang="en-US" sz="900" b="1" dirty="0">
                <a:latin typeface="Courier New"/>
                <a:ea typeface="Times New Roman"/>
                <a:cs typeface="Times New Roman"/>
              </a:rPr>
              <a:t>releases&gt;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&lt;release version="4.0.0"&gt;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- CMSIS-Driver   2.00  Preliminary (incompatible update)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- CMSIS-Pack     1.10  Preliminary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- CMSIS-DSP      1.4.2 (see revision history for details)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- CMSIS-Core     3.30  (see revision history for details)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- CMSIS-RTOS RTX 4.74  (see revision history for details)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- CMSIS-RTOS API 1.02  (unchanged)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- CMSIS-SVD      1.10  (unchanged)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&lt;/release</a:t>
            </a:r>
            <a:r>
              <a:rPr lang="en-US" sz="900" b="1" dirty="0" smtClean="0">
                <a:latin typeface="Courier New"/>
                <a:ea typeface="Times New Roman"/>
                <a:cs typeface="Times New Roman"/>
              </a:rPr>
              <a:t>&gt;	</a:t>
            </a:r>
            <a:endParaRPr lang="en-US" sz="28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latin typeface="Courier New"/>
                <a:ea typeface="Times New Roman"/>
                <a:cs typeface="Times New Roman"/>
              </a:rPr>
              <a:t>  &lt;/</a:t>
            </a:r>
            <a:r>
              <a:rPr lang="en-US" sz="900" b="1" dirty="0">
                <a:latin typeface="Courier New"/>
                <a:ea typeface="Times New Roman"/>
                <a:cs typeface="Times New Roman"/>
              </a:rPr>
              <a:t>releases</a:t>
            </a:r>
            <a:r>
              <a:rPr lang="en-US" sz="900" b="1" dirty="0" smtClean="0">
                <a:latin typeface="Courier New"/>
                <a:ea typeface="Times New Roman"/>
                <a:cs typeface="Times New Roman"/>
              </a:rPr>
              <a:t>&gt;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 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latin typeface="Courier New"/>
                <a:ea typeface="Times New Roman"/>
                <a:cs typeface="Times New Roman"/>
              </a:rPr>
              <a:t>  &lt;</a:t>
            </a:r>
            <a:r>
              <a:rPr lang="en-US" sz="900" b="1" dirty="0">
                <a:latin typeface="Courier New"/>
                <a:ea typeface="Times New Roman"/>
                <a:cs typeface="Times New Roman"/>
              </a:rPr>
              <a:t>conditions&gt;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&lt;condition id="CMSIS Core"&gt;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&lt;description&gt;CMSIS CORE processor and device specific Startup files&lt;/description&gt;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&lt;require condition="Cortex-M Device"/&gt;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&lt;require Cclass="Device" Cgroup="Startup"/&gt;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&lt;/condition&gt;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 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&lt;condition id="CM0_LE_GCC"&gt;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&lt;description&gt;Cortex-M0 or Cortex-M0+ or SC000 processor based device in little endian mode for the GCC Compiler&lt;/description&gt;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&lt;accept Dcore="Cortex-M0"/&gt;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&lt;accept Dcore="Cortex-M0+"/&gt;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&lt;accept Dcore="SC000"/&gt;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&lt;require Dendian="Little-endian"/&gt;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  &lt;require Tcompiler="GCC"/&gt;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>
                <a:latin typeface="Courier New"/>
                <a:ea typeface="Times New Roman"/>
                <a:cs typeface="Times New Roman"/>
              </a:rPr>
              <a:t>    &lt;/condition&gt;</a:t>
            </a:r>
            <a:endParaRPr lang="en-US" sz="4400" b="1" dirty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latin typeface="Courier New"/>
                <a:ea typeface="Times New Roman"/>
                <a:cs typeface="Times New Roman"/>
              </a:rPr>
              <a:t>  &lt;/</a:t>
            </a:r>
            <a:r>
              <a:rPr lang="en-US" sz="900" b="1" dirty="0">
                <a:latin typeface="Courier New"/>
                <a:ea typeface="Times New Roman"/>
                <a:cs typeface="Times New Roman"/>
              </a:rPr>
              <a:t>conditions</a:t>
            </a:r>
            <a:r>
              <a:rPr lang="en-US" sz="900" b="1" dirty="0" smtClean="0">
                <a:latin typeface="Courier New"/>
                <a:ea typeface="Times New Roman"/>
                <a:cs typeface="Times New Roman"/>
              </a:rPr>
              <a:t>&gt;</a:t>
            </a:r>
            <a:endParaRPr lang="en-US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0" y="3221854"/>
            <a:ext cx="9144000" cy="2196000"/>
          </a:xfrm>
          <a:prstGeom prst="rect">
            <a:avLst/>
          </a:prstGeom>
          <a:solidFill>
            <a:srgbClr val="00B1D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39916"/>
            <a:ext cx="9144001" cy="2685028"/>
          </a:xfrm>
          <a:prstGeom prst="rect">
            <a:avLst/>
          </a:prstGeom>
          <a:solidFill>
            <a:srgbClr val="FF7E17">
              <a:alpha val="2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24000" y="863548"/>
            <a:ext cx="3420000" cy="1152000"/>
          </a:xfrm>
          <a:prstGeom prst="rect">
            <a:avLst/>
          </a:prstGeom>
          <a:solidFill>
            <a:srgbClr val="FF7E17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Supplier and release information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24000" y="3573048"/>
            <a:ext cx="3420000" cy="288000"/>
          </a:xfrm>
          <a:prstGeom prst="rect">
            <a:avLst/>
          </a:prstGeom>
          <a:solidFill>
            <a:srgbClr val="128CAB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Dependency on other component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24000" y="4509184"/>
            <a:ext cx="3420000" cy="576000"/>
          </a:xfrm>
          <a:prstGeom prst="rect">
            <a:avLst/>
          </a:prstGeom>
          <a:solidFill>
            <a:srgbClr val="128CAB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Dependency on core, endianness</a:t>
            </a:r>
            <a:r>
              <a:rPr kumimoji="0" lang="de-DE" sz="1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and toolchain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1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4624"/>
            <a:ext cx="9144000" cy="5348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&lt;components&gt;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&lt;!-- CMSIS-DSP component --&gt;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&lt;component Cclass="CMSIS" Cgroup="DSP" Cversion="1.4.2" condition="CMSIS DSP"&gt;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&lt;description&gt;CMSIS-DSP Library for Cortex-M, SC000, and SC300&lt;/description&gt;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&lt;files&gt;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&lt;!-- CPU independent --&gt;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category="doc" name="CMSIS\Documentation\DSP\html\index.html"/&gt;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&lt;!-- &lt;file category="header" name="CMSIS\Include\arm_common_tables.h"/&gt; --&gt;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category="header" name="CMSIS\Include\arm_math.h"/&gt;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&lt;!-- CPU and Compiler dependent --&gt;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&lt;!-- ARMCC --&gt;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condition="CM0_LE_ARMCC"  name="CMSIS\Lib\ARM\arm_cortexM0l_math.lib" src="CMSIS\DSP\Source\ARM"/&gt;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condition="CM0_BE_ARMCC"  name="CMSIS\Lib\ARM\arm_cortexM0b_math.lib" src="CMSIS\DSP\Source\ARM"/&gt;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condition="CM3_LE_ARMCC"  name="CMSIS\Lib\ARM\arm_cortexM3l_math.lib" src="CMSIS\DSP\Source\ARM"/&gt;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condition="CM3_BE_ARMCC"  name="CMSIS\Lib\ARM\arm_cortexM3b_math.lib" src="CMSIS\DSP\Source\ARM"/&gt;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condition="CM4_LE_ARMCC"  name="CMSIS\Lib\ARM\arm_cortexM4l_math.lib" src="CMSIS\DSP\Source\ARM"/&gt;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condition="CM4_BE_ARMCC"  name="CMSIS\Lib\ARM\arm_cortexM4b_math.lib" src="CMSIS\DSP\Source\ARM"/&gt;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condition="CM4F_LE_ARMCC" name="CMSIS\Lib\ARM\arm_cortexM4lf_math.lib" src="CMSIS\DSP\Source\ARM"/&gt;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condition="CM4F_BE_ARMCC" name="CMSIS\Lib\ARM\arm_cortexM4bf_math.lib" src="CMSIS\DSP\Source\ARM"/&gt;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&lt;!-- GCC --&gt;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condition="CM0_LE_GCC"    name="CMSIS\Lib\GCC\libarm_cortexM0l_math.a" src="CMSIS\DSP\Source\GCC"/&gt;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condition="CM3_LE_GCC"    name="CMSIS\Lib\GCC\libarm_cortexM3l_math.a" src="CMSIS\DSP\Source\GCC"/&gt;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condition="CM4_LE_GCC"    name="CMSIS\Lib\GCC\libarm_cortexM4l_math.a" src="CMSIS\DSP\Source\GCC"/&gt;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condition="CM4F_LE_GCC"   name="CMSIS\Lib\GCC\libarm_cortexM4lf_math.a" src="CMSIS\DSP\Source\GCC"/&gt;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&lt;!-- G++ --&gt;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condition="CM0_LE_G++"    name="CMSIS\Lib\G++\libarm_cortexM0l_math.a" src="CMSIS\DSP\Source\G++"/&gt;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condition="CM3_LE_G++"    name="CMSIS\Lib\G++\libarm_cortexM3l_math.a" src="CMSIS\DSP\Source\G++"/&gt;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condition="CM4_LE_G++"    name="CMSIS\Lib\G++\libarm_cortexM4l_math.a" src="CMSIS\DSP\Source\G++"/&gt;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  &lt;file category="library" condition="CM4F_LE_G++"   name="CMSIS\Lib\G++\libarm_cortexM4lf_math.a" src="CMSIS\DSP\Source\G++"/&gt;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  &lt;/files&gt;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  &lt;/component&gt;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  &lt;/components&gt;</a:t>
            </a:r>
            <a:endParaRPr lang="en-US" sz="36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900" b="1" dirty="0" smtClean="0">
                <a:effectLst/>
                <a:latin typeface="Courier New"/>
                <a:ea typeface="Times New Roman"/>
                <a:cs typeface="Times New Roman"/>
              </a:rPr>
              <a:t>&lt;/package&gt;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-1" y="381663"/>
            <a:ext cx="9144001" cy="4559505"/>
          </a:xfrm>
          <a:prstGeom prst="rect">
            <a:avLst/>
          </a:prstGeom>
          <a:solidFill>
            <a:srgbClr val="ED174F">
              <a:alpha val="2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24000" y="1048997"/>
            <a:ext cx="3420000" cy="288000"/>
          </a:xfrm>
          <a:prstGeom prst="rect">
            <a:avLst/>
          </a:prstGeom>
          <a:solidFill>
            <a:srgbClr val="ED174F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Common files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24000" y="1934588"/>
            <a:ext cx="3420000" cy="288000"/>
          </a:xfrm>
          <a:prstGeom prst="rect">
            <a:avLst/>
          </a:prstGeom>
          <a:solidFill>
            <a:srgbClr val="128CAB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Files for ARM compiler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24000" y="3365870"/>
            <a:ext cx="3420000" cy="288000"/>
          </a:xfrm>
          <a:prstGeom prst="rect">
            <a:avLst/>
          </a:prstGeom>
          <a:solidFill>
            <a:srgbClr val="AE1280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Files for GCC compiler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24000" y="4149112"/>
            <a:ext cx="3420000" cy="288000"/>
          </a:xfrm>
          <a:prstGeom prst="rect">
            <a:avLst/>
          </a:prstGeom>
          <a:solidFill>
            <a:srgbClr val="7D96BB"/>
          </a:solidFill>
          <a:ln w="42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Files for G++ compiler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729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528</Words>
  <Application>Microsoft Office PowerPoint</Application>
  <PresentationFormat>On-screen Show (4:3)</PresentationFormat>
  <Paragraphs>75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Seidl</dc:creator>
  <cp:lastModifiedBy>Christopher Seidl</cp:lastModifiedBy>
  <cp:revision>7</cp:revision>
  <dcterms:created xsi:type="dcterms:W3CDTF">2014-02-19T12:34:43Z</dcterms:created>
  <dcterms:modified xsi:type="dcterms:W3CDTF">2014-02-19T13:04:33Z</dcterms:modified>
</cp:coreProperties>
</file>